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60" r:id="rId3"/>
    <p:sldId id="314" r:id="rId4"/>
    <p:sldId id="359" r:id="rId5"/>
    <p:sldId id="356" r:id="rId6"/>
    <p:sldId id="357" r:id="rId7"/>
    <p:sldId id="382" r:id="rId8"/>
    <p:sldId id="363" r:id="rId9"/>
    <p:sldId id="369" r:id="rId10"/>
    <p:sldId id="264" r:id="rId11"/>
    <p:sldId id="385" r:id="rId12"/>
    <p:sldId id="344" r:id="rId13"/>
    <p:sldId id="272" r:id="rId14"/>
    <p:sldId id="386" r:id="rId15"/>
    <p:sldId id="278" r:id="rId16"/>
    <p:sldId id="387" r:id="rId17"/>
    <p:sldId id="282" r:id="rId18"/>
    <p:sldId id="398" r:id="rId19"/>
    <p:sldId id="389" r:id="rId20"/>
    <p:sldId id="391" r:id="rId21"/>
    <p:sldId id="409" r:id="rId22"/>
    <p:sldId id="260" r:id="rId23"/>
    <p:sldId id="261" r:id="rId24"/>
    <p:sldId id="262" r:id="rId25"/>
    <p:sldId id="263" r:id="rId26"/>
    <p:sldId id="361" r:id="rId27"/>
    <p:sldId id="397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19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FD618-7588-469B-815A-47D6853AEAD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4803C9E-114A-455B-9FB6-55F653FA5CED}">
      <dgm:prSet/>
      <dgm:spPr/>
      <dgm:t>
        <a:bodyPr/>
        <a:lstStyle/>
        <a:p>
          <a:pPr algn="ctr"/>
          <a:r>
            <a:rPr lang="fr-FR" dirty="0"/>
            <a:t>Bilan statistique</a:t>
          </a:r>
          <a:endParaRPr lang="en-US" dirty="0"/>
        </a:p>
      </dgm:t>
    </dgm:pt>
    <dgm:pt modelId="{22AE0BA3-EAC7-4D50-BD82-82168B3ABD3E}" type="parTrans" cxnId="{24C2CECF-650D-4D61-B6E9-12C2C371BBE8}">
      <dgm:prSet/>
      <dgm:spPr/>
      <dgm:t>
        <a:bodyPr/>
        <a:lstStyle/>
        <a:p>
          <a:endParaRPr lang="en-US"/>
        </a:p>
      </dgm:t>
    </dgm:pt>
    <dgm:pt modelId="{056494AD-3DBD-409D-87FF-ED4E4A2B9865}" type="sibTrans" cxnId="{24C2CECF-650D-4D61-B6E9-12C2C371BBE8}">
      <dgm:prSet/>
      <dgm:spPr/>
      <dgm:t>
        <a:bodyPr/>
        <a:lstStyle/>
        <a:p>
          <a:endParaRPr lang="en-US"/>
        </a:p>
      </dgm:t>
    </dgm:pt>
    <dgm:pt modelId="{A46CD563-3685-4213-A057-8DBC37C569F4}">
      <dgm:prSet/>
      <dgm:spPr/>
      <dgm:t>
        <a:bodyPr/>
        <a:lstStyle/>
        <a:p>
          <a:pPr algn="ctr"/>
          <a:r>
            <a:rPr lang="en-US" dirty="0"/>
            <a:t>Bilan</a:t>
          </a:r>
          <a:r>
            <a:rPr lang="en-US" baseline="0" dirty="0"/>
            <a:t> financier</a:t>
          </a:r>
          <a:endParaRPr lang="en-US" dirty="0"/>
        </a:p>
      </dgm:t>
    </dgm:pt>
    <dgm:pt modelId="{427038F9-6FA2-430C-9813-0B813979CC64}" type="parTrans" cxnId="{3E8ED8A6-14E2-46BA-96F4-FE6E5AE98EF6}">
      <dgm:prSet/>
      <dgm:spPr/>
      <dgm:t>
        <a:bodyPr/>
        <a:lstStyle/>
        <a:p>
          <a:endParaRPr lang="en-US"/>
        </a:p>
      </dgm:t>
    </dgm:pt>
    <dgm:pt modelId="{86928FFD-F1C5-4203-8782-489AD614AC12}" type="sibTrans" cxnId="{3E8ED8A6-14E2-46BA-96F4-FE6E5AE98EF6}">
      <dgm:prSet/>
      <dgm:spPr/>
      <dgm:t>
        <a:bodyPr/>
        <a:lstStyle/>
        <a:p>
          <a:endParaRPr lang="en-US"/>
        </a:p>
      </dgm:t>
    </dgm:pt>
    <dgm:pt modelId="{0C4C1147-F333-4B22-AFA6-A620D89EBB16}">
      <dgm:prSet/>
      <dgm:spPr/>
      <dgm:t>
        <a:bodyPr/>
        <a:lstStyle/>
        <a:p>
          <a:pPr algn="ctr"/>
          <a:r>
            <a:rPr lang="en-US" dirty="0"/>
            <a:t>Bilan sportif</a:t>
          </a:r>
        </a:p>
      </dgm:t>
    </dgm:pt>
    <dgm:pt modelId="{34EEBB95-3D4B-49C5-BCF5-8A1377ECBAF1}" type="parTrans" cxnId="{D4276702-9E74-4004-BF72-505C9D73437A}">
      <dgm:prSet/>
      <dgm:spPr/>
      <dgm:t>
        <a:bodyPr/>
        <a:lstStyle/>
        <a:p>
          <a:endParaRPr lang="en-US"/>
        </a:p>
      </dgm:t>
    </dgm:pt>
    <dgm:pt modelId="{8A0E1DC1-33EA-458E-A171-FE0BF1E877D9}" type="sibTrans" cxnId="{D4276702-9E74-4004-BF72-505C9D73437A}">
      <dgm:prSet/>
      <dgm:spPr/>
      <dgm:t>
        <a:bodyPr/>
        <a:lstStyle/>
        <a:p>
          <a:endParaRPr lang="en-US"/>
        </a:p>
      </dgm:t>
    </dgm:pt>
    <dgm:pt modelId="{737145D3-B49E-2D42-9B1E-21495B94EC67}">
      <dgm:prSet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Presentation des objectifs de l’AS</a:t>
          </a:r>
        </a:p>
      </dgm:t>
    </dgm:pt>
    <dgm:pt modelId="{12840A13-98D6-B545-91C9-99747B3758E8}" type="parTrans" cxnId="{D31B94AC-11DD-8E41-9D41-8D900BD1F95F}">
      <dgm:prSet/>
      <dgm:spPr/>
      <dgm:t>
        <a:bodyPr/>
        <a:lstStyle/>
        <a:p>
          <a:endParaRPr lang="fr-FR"/>
        </a:p>
      </dgm:t>
    </dgm:pt>
    <dgm:pt modelId="{CC3A455A-8CE4-0041-8B56-F2005B298993}" type="sibTrans" cxnId="{D31B94AC-11DD-8E41-9D41-8D900BD1F95F}">
      <dgm:prSet/>
      <dgm:spPr/>
      <dgm:t>
        <a:bodyPr/>
        <a:lstStyle/>
        <a:p>
          <a:endParaRPr lang="fr-FR"/>
        </a:p>
      </dgm:t>
    </dgm:pt>
    <dgm:pt modelId="{327F6631-0F67-AD4A-BC03-5B5895A660BE}">
      <dgm:prSet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/>
            <a:t>Comité directeur et questions diverses</a:t>
          </a:r>
          <a:endParaRPr lang="en-US" dirty="0"/>
        </a:p>
      </dgm:t>
    </dgm:pt>
    <dgm:pt modelId="{9A4B0FC3-F1B0-344A-AC72-A478D58C5AE9}" type="parTrans" cxnId="{9C1C13D9-D7C8-B04C-A864-FF0C982DB4A7}">
      <dgm:prSet/>
      <dgm:spPr/>
      <dgm:t>
        <a:bodyPr/>
        <a:lstStyle/>
        <a:p>
          <a:endParaRPr lang="fr-FR"/>
        </a:p>
      </dgm:t>
    </dgm:pt>
    <dgm:pt modelId="{2779BB02-0B18-AD49-9D11-10C9405DF367}" type="sibTrans" cxnId="{9C1C13D9-D7C8-B04C-A864-FF0C982DB4A7}">
      <dgm:prSet/>
      <dgm:spPr/>
      <dgm:t>
        <a:bodyPr/>
        <a:lstStyle/>
        <a:p>
          <a:endParaRPr lang="fr-FR"/>
        </a:p>
      </dgm:t>
    </dgm:pt>
    <dgm:pt modelId="{5BB34B02-7C52-2D48-AF91-FF9335E65057}" type="pres">
      <dgm:prSet presAssocID="{1FFFD618-7588-469B-815A-47D6853AEAD9}" presName="linear" presStyleCnt="0">
        <dgm:presLayoutVars>
          <dgm:animLvl val="lvl"/>
          <dgm:resizeHandles val="exact"/>
        </dgm:presLayoutVars>
      </dgm:prSet>
      <dgm:spPr/>
    </dgm:pt>
    <dgm:pt modelId="{AC2BE68D-DCF0-1A4B-BEE7-AC2D90E629F2}" type="pres">
      <dgm:prSet presAssocID="{C4803C9E-114A-455B-9FB6-55F653FA5CE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60D1C5B-7909-764E-AB18-E149552AD5F5}" type="pres">
      <dgm:prSet presAssocID="{056494AD-3DBD-409D-87FF-ED4E4A2B9865}" presName="spacer" presStyleCnt="0"/>
      <dgm:spPr/>
    </dgm:pt>
    <dgm:pt modelId="{282BF1DC-B834-9146-9738-C1F8ADFCB20E}" type="pres">
      <dgm:prSet presAssocID="{A46CD563-3685-4213-A057-8DBC37C569F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D0A14EC-FFE2-F24C-A419-73CB2433FD1D}" type="pres">
      <dgm:prSet presAssocID="{86928FFD-F1C5-4203-8782-489AD614AC12}" presName="spacer" presStyleCnt="0"/>
      <dgm:spPr/>
    </dgm:pt>
    <dgm:pt modelId="{42B43E2C-BA34-6344-8459-D5D20B88B68C}" type="pres">
      <dgm:prSet presAssocID="{0C4C1147-F333-4B22-AFA6-A620D89EBB1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2D235DD-6F20-394C-8C12-E37C53B2D7C8}" type="pres">
      <dgm:prSet presAssocID="{8A0E1DC1-33EA-458E-A171-FE0BF1E877D9}" presName="spacer" presStyleCnt="0"/>
      <dgm:spPr/>
    </dgm:pt>
    <dgm:pt modelId="{C9B6EFD7-19B4-2C47-B982-1B2BC1EF0C3D}" type="pres">
      <dgm:prSet presAssocID="{737145D3-B49E-2D42-9B1E-21495B94EC67}" presName="parentText" presStyleLbl="node1" presStyleIdx="3" presStyleCnt="5" custLinFactNeighborX="-4380" custLinFactNeighborY="15639">
        <dgm:presLayoutVars>
          <dgm:chMax val="0"/>
          <dgm:bulletEnabled val="1"/>
        </dgm:presLayoutVars>
      </dgm:prSet>
      <dgm:spPr/>
    </dgm:pt>
    <dgm:pt modelId="{88E26149-B5EF-5340-804F-7D44E0A1AA0C}" type="pres">
      <dgm:prSet presAssocID="{CC3A455A-8CE4-0041-8B56-F2005B298993}" presName="spacer" presStyleCnt="0"/>
      <dgm:spPr/>
    </dgm:pt>
    <dgm:pt modelId="{F4315BDE-870B-C646-BAA4-6250BE34A000}" type="pres">
      <dgm:prSet presAssocID="{327F6631-0F67-AD4A-BC03-5B5895A660B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4276702-9E74-4004-BF72-505C9D73437A}" srcId="{1FFFD618-7588-469B-815A-47D6853AEAD9}" destId="{0C4C1147-F333-4B22-AFA6-A620D89EBB16}" srcOrd="2" destOrd="0" parTransId="{34EEBB95-3D4B-49C5-BCF5-8A1377ECBAF1}" sibTransId="{8A0E1DC1-33EA-458E-A171-FE0BF1E877D9}"/>
    <dgm:cxn modelId="{CA744A0F-210B-3946-9038-3BC249C2B3A3}" type="presOf" srcId="{1FFFD618-7588-469B-815A-47D6853AEAD9}" destId="{5BB34B02-7C52-2D48-AF91-FF9335E65057}" srcOrd="0" destOrd="0" presId="urn:microsoft.com/office/officeart/2005/8/layout/vList2"/>
    <dgm:cxn modelId="{34679E34-49F5-C940-898D-EDF60FB5A519}" type="presOf" srcId="{327F6631-0F67-AD4A-BC03-5B5895A660BE}" destId="{F4315BDE-870B-C646-BAA4-6250BE34A000}" srcOrd="0" destOrd="0" presId="urn:microsoft.com/office/officeart/2005/8/layout/vList2"/>
    <dgm:cxn modelId="{97F43468-551F-CC45-B714-DD4C64AE92A1}" type="presOf" srcId="{0C4C1147-F333-4B22-AFA6-A620D89EBB16}" destId="{42B43E2C-BA34-6344-8459-D5D20B88B68C}" srcOrd="0" destOrd="0" presId="urn:microsoft.com/office/officeart/2005/8/layout/vList2"/>
    <dgm:cxn modelId="{D21993A3-CA77-5B48-A00B-1DD67AE412C5}" type="presOf" srcId="{737145D3-B49E-2D42-9B1E-21495B94EC67}" destId="{C9B6EFD7-19B4-2C47-B982-1B2BC1EF0C3D}" srcOrd="0" destOrd="0" presId="urn:microsoft.com/office/officeart/2005/8/layout/vList2"/>
    <dgm:cxn modelId="{3E8ED8A6-14E2-46BA-96F4-FE6E5AE98EF6}" srcId="{1FFFD618-7588-469B-815A-47D6853AEAD9}" destId="{A46CD563-3685-4213-A057-8DBC37C569F4}" srcOrd="1" destOrd="0" parTransId="{427038F9-6FA2-430C-9813-0B813979CC64}" sibTransId="{86928FFD-F1C5-4203-8782-489AD614AC12}"/>
    <dgm:cxn modelId="{D31B94AC-11DD-8E41-9D41-8D900BD1F95F}" srcId="{1FFFD618-7588-469B-815A-47D6853AEAD9}" destId="{737145D3-B49E-2D42-9B1E-21495B94EC67}" srcOrd="3" destOrd="0" parTransId="{12840A13-98D6-B545-91C9-99747B3758E8}" sibTransId="{CC3A455A-8CE4-0041-8B56-F2005B298993}"/>
    <dgm:cxn modelId="{D8A1A2AF-AD3B-4E41-B822-6F1913E2E891}" type="presOf" srcId="{C4803C9E-114A-455B-9FB6-55F653FA5CED}" destId="{AC2BE68D-DCF0-1A4B-BEE7-AC2D90E629F2}" srcOrd="0" destOrd="0" presId="urn:microsoft.com/office/officeart/2005/8/layout/vList2"/>
    <dgm:cxn modelId="{24C2CECF-650D-4D61-B6E9-12C2C371BBE8}" srcId="{1FFFD618-7588-469B-815A-47D6853AEAD9}" destId="{C4803C9E-114A-455B-9FB6-55F653FA5CED}" srcOrd="0" destOrd="0" parTransId="{22AE0BA3-EAC7-4D50-BD82-82168B3ABD3E}" sibTransId="{056494AD-3DBD-409D-87FF-ED4E4A2B9865}"/>
    <dgm:cxn modelId="{9C1C13D9-D7C8-B04C-A864-FF0C982DB4A7}" srcId="{1FFFD618-7588-469B-815A-47D6853AEAD9}" destId="{327F6631-0F67-AD4A-BC03-5B5895A660BE}" srcOrd="4" destOrd="0" parTransId="{9A4B0FC3-F1B0-344A-AC72-A478D58C5AE9}" sibTransId="{2779BB02-0B18-AD49-9D11-10C9405DF367}"/>
    <dgm:cxn modelId="{219AF9E2-F598-D645-BE7F-4C66A9490D22}" type="presOf" srcId="{A46CD563-3685-4213-A057-8DBC37C569F4}" destId="{282BF1DC-B834-9146-9738-C1F8ADFCB20E}" srcOrd="0" destOrd="0" presId="urn:microsoft.com/office/officeart/2005/8/layout/vList2"/>
    <dgm:cxn modelId="{2FA7BC09-AEF6-064B-B581-F49B5A3FB507}" type="presParOf" srcId="{5BB34B02-7C52-2D48-AF91-FF9335E65057}" destId="{AC2BE68D-DCF0-1A4B-BEE7-AC2D90E629F2}" srcOrd="0" destOrd="0" presId="urn:microsoft.com/office/officeart/2005/8/layout/vList2"/>
    <dgm:cxn modelId="{A95E006C-7814-2E4F-A14F-3FC62E6A76E6}" type="presParOf" srcId="{5BB34B02-7C52-2D48-AF91-FF9335E65057}" destId="{160D1C5B-7909-764E-AB18-E149552AD5F5}" srcOrd="1" destOrd="0" presId="urn:microsoft.com/office/officeart/2005/8/layout/vList2"/>
    <dgm:cxn modelId="{6C755436-5AD4-714E-B990-867C1BE2F220}" type="presParOf" srcId="{5BB34B02-7C52-2D48-AF91-FF9335E65057}" destId="{282BF1DC-B834-9146-9738-C1F8ADFCB20E}" srcOrd="2" destOrd="0" presId="urn:microsoft.com/office/officeart/2005/8/layout/vList2"/>
    <dgm:cxn modelId="{825D9CD8-43DF-714F-9333-19CF300B6996}" type="presParOf" srcId="{5BB34B02-7C52-2D48-AF91-FF9335E65057}" destId="{DD0A14EC-FFE2-F24C-A419-73CB2433FD1D}" srcOrd="3" destOrd="0" presId="urn:microsoft.com/office/officeart/2005/8/layout/vList2"/>
    <dgm:cxn modelId="{F8A774D8-5A26-FA48-9BC0-1AD0A68E250E}" type="presParOf" srcId="{5BB34B02-7C52-2D48-AF91-FF9335E65057}" destId="{42B43E2C-BA34-6344-8459-D5D20B88B68C}" srcOrd="4" destOrd="0" presId="urn:microsoft.com/office/officeart/2005/8/layout/vList2"/>
    <dgm:cxn modelId="{458053B8-9201-F74F-90FE-EEF9911D008D}" type="presParOf" srcId="{5BB34B02-7C52-2D48-AF91-FF9335E65057}" destId="{D2D235DD-6F20-394C-8C12-E37C53B2D7C8}" srcOrd="5" destOrd="0" presId="urn:microsoft.com/office/officeart/2005/8/layout/vList2"/>
    <dgm:cxn modelId="{9A79BD45-17A2-FA42-B1C6-8CD22DFA3A31}" type="presParOf" srcId="{5BB34B02-7C52-2D48-AF91-FF9335E65057}" destId="{C9B6EFD7-19B4-2C47-B982-1B2BC1EF0C3D}" srcOrd="6" destOrd="0" presId="urn:microsoft.com/office/officeart/2005/8/layout/vList2"/>
    <dgm:cxn modelId="{DD19C32B-FE6F-584C-A7B6-F84BD4D7AD77}" type="presParOf" srcId="{5BB34B02-7C52-2D48-AF91-FF9335E65057}" destId="{88E26149-B5EF-5340-804F-7D44E0A1AA0C}" srcOrd="7" destOrd="0" presId="urn:microsoft.com/office/officeart/2005/8/layout/vList2"/>
    <dgm:cxn modelId="{8E96D355-2E5C-F245-BE7F-E95D09F2E2BA}" type="presParOf" srcId="{5BB34B02-7C52-2D48-AF91-FF9335E65057}" destId="{F4315BDE-870B-C646-BAA4-6250BE34A00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E5C530-4393-4BA3-A117-31EFD8C3E7B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1F56BEA-162D-4F55-BA42-2FEF893D4779}">
      <dgm:prSet/>
      <dgm:spPr/>
      <dgm:t>
        <a:bodyPr/>
        <a:lstStyle/>
        <a:p>
          <a:r>
            <a:rPr lang="en-US"/>
            <a:t>27 élèves ont représenté le lycée le 27 avril dans les Ardennes</a:t>
          </a:r>
        </a:p>
      </dgm:t>
    </dgm:pt>
    <dgm:pt modelId="{9A7340EA-E7AF-4752-8018-07308055FAAD}" type="parTrans" cxnId="{131CCB94-1D1C-406B-BC58-4F42C9F0A05D}">
      <dgm:prSet/>
      <dgm:spPr/>
      <dgm:t>
        <a:bodyPr/>
        <a:lstStyle/>
        <a:p>
          <a:endParaRPr lang="en-US"/>
        </a:p>
      </dgm:t>
    </dgm:pt>
    <dgm:pt modelId="{3F477BD4-3EEB-4C04-8C0C-7B8D7E9FFBB4}" type="sibTrans" cxnId="{131CCB94-1D1C-406B-BC58-4F42C9F0A05D}">
      <dgm:prSet/>
      <dgm:spPr/>
      <dgm:t>
        <a:bodyPr/>
        <a:lstStyle/>
        <a:p>
          <a:endParaRPr lang="en-US"/>
        </a:p>
      </dgm:t>
    </dgm:pt>
    <dgm:pt modelId="{48823F8A-C32F-47B0-924D-30B36FC68D52}">
      <dgm:prSet/>
      <dgm:spPr/>
      <dgm:t>
        <a:bodyPr/>
        <a:lstStyle/>
        <a:p>
          <a:r>
            <a:rPr lang="en-US"/>
            <a:t>L’équipe féminine remporte le titre académique</a:t>
          </a:r>
        </a:p>
      </dgm:t>
    </dgm:pt>
    <dgm:pt modelId="{376D7B35-2E6D-40ED-A193-2C23D6FD1151}" type="parTrans" cxnId="{B66931C0-8CFF-4B13-AB62-6FFBDC0F50C4}">
      <dgm:prSet/>
      <dgm:spPr/>
      <dgm:t>
        <a:bodyPr/>
        <a:lstStyle/>
        <a:p>
          <a:endParaRPr lang="en-US"/>
        </a:p>
      </dgm:t>
    </dgm:pt>
    <dgm:pt modelId="{67A0302F-4429-4288-8A0B-CA25D10586E5}" type="sibTrans" cxnId="{B66931C0-8CFF-4B13-AB62-6FFBDC0F50C4}">
      <dgm:prSet/>
      <dgm:spPr/>
      <dgm:t>
        <a:bodyPr/>
        <a:lstStyle/>
        <a:p>
          <a:endParaRPr lang="en-US"/>
        </a:p>
      </dgm:t>
    </dgm:pt>
    <dgm:pt modelId="{88AE5AE9-3501-4764-9F14-BCAFA94D15D3}">
      <dgm:prSet/>
      <dgm:spPr/>
      <dgm:t>
        <a:bodyPr/>
        <a:lstStyle/>
        <a:p>
          <a:r>
            <a:rPr lang="en-US"/>
            <a:t>Les équipes garçons obtiennent la 2</a:t>
          </a:r>
          <a:r>
            <a:rPr lang="en-US" baseline="30000"/>
            <a:t>nd</a:t>
          </a:r>
          <a:r>
            <a:rPr lang="en-US"/>
            <a:t> et la 3</a:t>
          </a:r>
          <a:r>
            <a:rPr lang="en-US" baseline="30000"/>
            <a:t>ème</a:t>
          </a:r>
          <a:r>
            <a:rPr lang="en-US"/>
            <a:t> place </a:t>
          </a:r>
        </a:p>
      </dgm:t>
    </dgm:pt>
    <dgm:pt modelId="{B855FFA4-C3F7-4DF8-AF34-0F235B420A3D}" type="parTrans" cxnId="{F1313F25-5EDC-4FFB-A714-468B6A4FE217}">
      <dgm:prSet/>
      <dgm:spPr/>
      <dgm:t>
        <a:bodyPr/>
        <a:lstStyle/>
        <a:p>
          <a:endParaRPr lang="en-US"/>
        </a:p>
      </dgm:t>
    </dgm:pt>
    <dgm:pt modelId="{869ADC8F-DD68-467D-BCDD-A295CC222E01}" type="sibTrans" cxnId="{F1313F25-5EDC-4FFB-A714-468B6A4FE217}">
      <dgm:prSet/>
      <dgm:spPr/>
      <dgm:t>
        <a:bodyPr/>
        <a:lstStyle/>
        <a:p>
          <a:endParaRPr lang="en-US"/>
        </a:p>
      </dgm:t>
    </dgm:pt>
    <dgm:pt modelId="{F494E085-CC98-C04E-8C83-7907DC045A6A}" type="pres">
      <dgm:prSet presAssocID="{51E5C530-4393-4BA3-A117-31EFD8C3E7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385141-337D-A748-83B9-AD706EF4E53E}" type="pres">
      <dgm:prSet presAssocID="{C1F56BEA-162D-4F55-BA42-2FEF893D4779}" presName="hierRoot1" presStyleCnt="0"/>
      <dgm:spPr/>
    </dgm:pt>
    <dgm:pt modelId="{FEC06617-C45A-2E43-B25B-8CCF7D7627E5}" type="pres">
      <dgm:prSet presAssocID="{C1F56BEA-162D-4F55-BA42-2FEF893D4779}" presName="composite" presStyleCnt="0"/>
      <dgm:spPr/>
    </dgm:pt>
    <dgm:pt modelId="{96A21131-D5FE-9146-9D02-2455B1835043}" type="pres">
      <dgm:prSet presAssocID="{C1F56BEA-162D-4F55-BA42-2FEF893D4779}" presName="background" presStyleLbl="node0" presStyleIdx="0" presStyleCnt="3"/>
      <dgm:spPr/>
    </dgm:pt>
    <dgm:pt modelId="{A9668C53-4CDF-E244-946E-619EE7D14DA1}" type="pres">
      <dgm:prSet presAssocID="{C1F56BEA-162D-4F55-BA42-2FEF893D4779}" presName="text" presStyleLbl="fgAcc0" presStyleIdx="0" presStyleCnt="3">
        <dgm:presLayoutVars>
          <dgm:chPref val="3"/>
        </dgm:presLayoutVars>
      </dgm:prSet>
      <dgm:spPr/>
    </dgm:pt>
    <dgm:pt modelId="{C3D6E55F-EE0B-5343-9169-FF258D197EEF}" type="pres">
      <dgm:prSet presAssocID="{C1F56BEA-162D-4F55-BA42-2FEF893D4779}" presName="hierChild2" presStyleCnt="0"/>
      <dgm:spPr/>
    </dgm:pt>
    <dgm:pt modelId="{931A031D-5E7B-6D44-8D78-9A2AAFD7F2FE}" type="pres">
      <dgm:prSet presAssocID="{48823F8A-C32F-47B0-924D-30B36FC68D52}" presName="hierRoot1" presStyleCnt="0"/>
      <dgm:spPr/>
    </dgm:pt>
    <dgm:pt modelId="{2D763F64-8579-7945-A727-32E96E8F0FA0}" type="pres">
      <dgm:prSet presAssocID="{48823F8A-C32F-47B0-924D-30B36FC68D52}" presName="composite" presStyleCnt="0"/>
      <dgm:spPr/>
    </dgm:pt>
    <dgm:pt modelId="{2320A655-275B-E94E-BFFA-2355BABBAE1A}" type="pres">
      <dgm:prSet presAssocID="{48823F8A-C32F-47B0-924D-30B36FC68D52}" presName="background" presStyleLbl="node0" presStyleIdx="1" presStyleCnt="3"/>
      <dgm:spPr/>
    </dgm:pt>
    <dgm:pt modelId="{B974B0E8-DF92-3D4E-BECA-ED69F356CB7B}" type="pres">
      <dgm:prSet presAssocID="{48823F8A-C32F-47B0-924D-30B36FC68D52}" presName="text" presStyleLbl="fgAcc0" presStyleIdx="1" presStyleCnt="3">
        <dgm:presLayoutVars>
          <dgm:chPref val="3"/>
        </dgm:presLayoutVars>
      </dgm:prSet>
      <dgm:spPr/>
    </dgm:pt>
    <dgm:pt modelId="{107CA231-7312-564C-B89B-69495857DD3F}" type="pres">
      <dgm:prSet presAssocID="{48823F8A-C32F-47B0-924D-30B36FC68D52}" presName="hierChild2" presStyleCnt="0"/>
      <dgm:spPr/>
    </dgm:pt>
    <dgm:pt modelId="{F051443F-852F-0F45-A6B2-1444A0DA50D1}" type="pres">
      <dgm:prSet presAssocID="{88AE5AE9-3501-4764-9F14-BCAFA94D15D3}" presName="hierRoot1" presStyleCnt="0"/>
      <dgm:spPr/>
    </dgm:pt>
    <dgm:pt modelId="{4B630944-4EF7-6C48-AA87-8364805CDD55}" type="pres">
      <dgm:prSet presAssocID="{88AE5AE9-3501-4764-9F14-BCAFA94D15D3}" presName="composite" presStyleCnt="0"/>
      <dgm:spPr/>
    </dgm:pt>
    <dgm:pt modelId="{5A93D9B9-2736-184A-8A72-46E357E7908A}" type="pres">
      <dgm:prSet presAssocID="{88AE5AE9-3501-4764-9F14-BCAFA94D15D3}" presName="background" presStyleLbl="node0" presStyleIdx="2" presStyleCnt="3"/>
      <dgm:spPr/>
    </dgm:pt>
    <dgm:pt modelId="{737EF72D-E79B-DA4E-AAA6-6D709A34733C}" type="pres">
      <dgm:prSet presAssocID="{88AE5AE9-3501-4764-9F14-BCAFA94D15D3}" presName="text" presStyleLbl="fgAcc0" presStyleIdx="2" presStyleCnt="3">
        <dgm:presLayoutVars>
          <dgm:chPref val="3"/>
        </dgm:presLayoutVars>
      </dgm:prSet>
      <dgm:spPr/>
    </dgm:pt>
    <dgm:pt modelId="{6BD18EE9-EEE3-6747-A90B-74F5D2608B9F}" type="pres">
      <dgm:prSet presAssocID="{88AE5AE9-3501-4764-9F14-BCAFA94D15D3}" presName="hierChild2" presStyleCnt="0"/>
      <dgm:spPr/>
    </dgm:pt>
  </dgm:ptLst>
  <dgm:cxnLst>
    <dgm:cxn modelId="{F1313F25-5EDC-4FFB-A714-468B6A4FE217}" srcId="{51E5C530-4393-4BA3-A117-31EFD8C3E7BA}" destId="{88AE5AE9-3501-4764-9F14-BCAFA94D15D3}" srcOrd="2" destOrd="0" parTransId="{B855FFA4-C3F7-4DF8-AF34-0F235B420A3D}" sibTransId="{869ADC8F-DD68-467D-BCDD-A295CC222E01}"/>
    <dgm:cxn modelId="{CB55D540-0820-0A4C-A40C-5D360921A599}" type="presOf" srcId="{88AE5AE9-3501-4764-9F14-BCAFA94D15D3}" destId="{737EF72D-E79B-DA4E-AAA6-6D709A34733C}" srcOrd="0" destOrd="0" presId="urn:microsoft.com/office/officeart/2005/8/layout/hierarchy1"/>
    <dgm:cxn modelId="{E6958773-4131-5E40-BFAB-36391A5FC3A7}" type="presOf" srcId="{48823F8A-C32F-47B0-924D-30B36FC68D52}" destId="{B974B0E8-DF92-3D4E-BECA-ED69F356CB7B}" srcOrd="0" destOrd="0" presId="urn:microsoft.com/office/officeart/2005/8/layout/hierarchy1"/>
    <dgm:cxn modelId="{131CCB94-1D1C-406B-BC58-4F42C9F0A05D}" srcId="{51E5C530-4393-4BA3-A117-31EFD8C3E7BA}" destId="{C1F56BEA-162D-4F55-BA42-2FEF893D4779}" srcOrd="0" destOrd="0" parTransId="{9A7340EA-E7AF-4752-8018-07308055FAAD}" sibTransId="{3F477BD4-3EEB-4C04-8C0C-7B8D7E9FFBB4}"/>
    <dgm:cxn modelId="{B66931C0-8CFF-4B13-AB62-6FFBDC0F50C4}" srcId="{51E5C530-4393-4BA3-A117-31EFD8C3E7BA}" destId="{48823F8A-C32F-47B0-924D-30B36FC68D52}" srcOrd="1" destOrd="0" parTransId="{376D7B35-2E6D-40ED-A193-2C23D6FD1151}" sibTransId="{67A0302F-4429-4288-8A0B-CA25D10586E5}"/>
    <dgm:cxn modelId="{1A1EA6F3-C019-A14F-93E8-94C0E0B4C9C2}" type="presOf" srcId="{51E5C530-4393-4BA3-A117-31EFD8C3E7BA}" destId="{F494E085-CC98-C04E-8C83-7907DC045A6A}" srcOrd="0" destOrd="0" presId="urn:microsoft.com/office/officeart/2005/8/layout/hierarchy1"/>
    <dgm:cxn modelId="{AEA8EBF7-AFA6-AC40-9411-1EEF42FCF6A6}" type="presOf" srcId="{C1F56BEA-162D-4F55-BA42-2FEF893D4779}" destId="{A9668C53-4CDF-E244-946E-619EE7D14DA1}" srcOrd="0" destOrd="0" presId="urn:microsoft.com/office/officeart/2005/8/layout/hierarchy1"/>
    <dgm:cxn modelId="{B8BD86CE-7072-AD48-991A-32FD86A7E2F6}" type="presParOf" srcId="{F494E085-CC98-C04E-8C83-7907DC045A6A}" destId="{B0385141-337D-A748-83B9-AD706EF4E53E}" srcOrd="0" destOrd="0" presId="urn:microsoft.com/office/officeart/2005/8/layout/hierarchy1"/>
    <dgm:cxn modelId="{4ED1A218-B75A-D445-82C6-8E28B086EB64}" type="presParOf" srcId="{B0385141-337D-A748-83B9-AD706EF4E53E}" destId="{FEC06617-C45A-2E43-B25B-8CCF7D7627E5}" srcOrd="0" destOrd="0" presId="urn:microsoft.com/office/officeart/2005/8/layout/hierarchy1"/>
    <dgm:cxn modelId="{2395AF13-5EA6-654D-B1FA-B346476000DC}" type="presParOf" srcId="{FEC06617-C45A-2E43-B25B-8CCF7D7627E5}" destId="{96A21131-D5FE-9146-9D02-2455B1835043}" srcOrd="0" destOrd="0" presId="urn:microsoft.com/office/officeart/2005/8/layout/hierarchy1"/>
    <dgm:cxn modelId="{9BC4E2F6-3716-7D41-8FAE-74E2448F3BA5}" type="presParOf" srcId="{FEC06617-C45A-2E43-B25B-8CCF7D7627E5}" destId="{A9668C53-4CDF-E244-946E-619EE7D14DA1}" srcOrd="1" destOrd="0" presId="urn:microsoft.com/office/officeart/2005/8/layout/hierarchy1"/>
    <dgm:cxn modelId="{A20C8E98-75EA-4142-B5FA-4852EBEF181F}" type="presParOf" srcId="{B0385141-337D-A748-83B9-AD706EF4E53E}" destId="{C3D6E55F-EE0B-5343-9169-FF258D197EEF}" srcOrd="1" destOrd="0" presId="urn:microsoft.com/office/officeart/2005/8/layout/hierarchy1"/>
    <dgm:cxn modelId="{CFB89C4B-938E-9B4B-8F39-815DBFBFCFD8}" type="presParOf" srcId="{F494E085-CC98-C04E-8C83-7907DC045A6A}" destId="{931A031D-5E7B-6D44-8D78-9A2AAFD7F2FE}" srcOrd="1" destOrd="0" presId="urn:microsoft.com/office/officeart/2005/8/layout/hierarchy1"/>
    <dgm:cxn modelId="{B09DFADA-45A6-9944-B4F3-E75CFE512AEC}" type="presParOf" srcId="{931A031D-5E7B-6D44-8D78-9A2AAFD7F2FE}" destId="{2D763F64-8579-7945-A727-32E96E8F0FA0}" srcOrd="0" destOrd="0" presId="urn:microsoft.com/office/officeart/2005/8/layout/hierarchy1"/>
    <dgm:cxn modelId="{4BEF4B27-DAAC-6A40-A35E-E7054CD552EE}" type="presParOf" srcId="{2D763F64-8579-7945-A727-32E96E8F0FA0}" destId="{2320A655-275B-E94E-BFFA-2355BABBAE1A}" srcOrd="0" destOrd="0" presId="urn:microsoft.com/office/officeart/2005/8/layout/hierarchy1"/>
    <dgm:cxn modelId="{A1F2924B-2420-4C4D-8B6E-1C2CB2CCD791}" type="presParOf" srcId="{2D763F64-8579-7945-A727-32E96E8F0FA0}" destId="{B974B0E8-DF92-3D4E-BECA-ED69F356CB7B}" srcOrd="1" destOrd="0" presId="urn:microsoft.com/office/officeart/2005/8/layout/hierarchy1"/>
    <dgm:cxn modelId="{705DCC68-D803-5E41-AC27-4FABBC2FC2A6}" type="presParOf" srcId="{931A031D-5E7B-6D44-8D78-9A2AAFD7F2FE}" destId="{107CA231-7312-564C-B89B-69495857DD3F}" srcOrd="1" destOrd="0" presId="urn:microsoft.com/office/officeart/2005/8/layout/hierarchy1"/>
    <dgm:cxn modelId="{9D10028A-A5DA-E74B-80F9-87B64FF0D9C8}" type="presParOf" srcId="{F494E085-CC98-C04E-8C83-7907DC045A6A}" destId="{F051443F-852F-0F45-A6B2-1444A0DA50D1}" srcOrd="2" destOrd="0" presId="urn:microsoft.com/office/officeart/2005/8/layout/hierarchy1"/>
    <dgm:cxn modelId="{60812CC4-3709-CA45-A9F3-1F4966A1ACB0}" type="presParOf" srcId="{F051443F-852F-0F45-A6B2-1444A0DA50D1}" destId="{4B630944-4EF7-6C48-AA87-8364805CDD55}" srcOrd="0" destOrd="0" presId="urn:microsoft.com/office/officeart/2005/8/layout/hierarchy1"/>
    <dgm:cxn modelId="{C3C0A805-88E9-9543-BDCE-529CF40DD6B9}" type="presParOf" srcId="{4B630944-4EF7-6C48-AA87-8364805CDD55}" destId="{5A93D9B9-2736-184A-8A72-46E357E7908A}" srcOrd="0" destOrd="0" presId="urn:microsoft.com/office/officeart/2005/8/layout/hierarchy1"/>
    <dgm:cxn modelId="{098510B2-9879-AD4E-90E4-1CBCAE3CD30A}" type="presParOf" srcId="{4B630944-4EF7-6C48-AA87-8364805CDD55}" destId="{737EF72D-E79B-DA4E-AAA6-6D709A34733C}" srcOrd="1" destOrd="0" presId="urn:microsoft.com/office/officeart/2005/8/layout/hierarchy1"/>
    <dgm:cxn modelId="{6C8C3016-2476-8941-8D8A-271530A8A858}" type="presParOf" srcId="{F051443F-852F-0F45-A6B2-1444A0DA50D1}" destId="{6BD18EE9-EEE3-6747-A90B-74F5D2608B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B6727C-4B59-42A5-8D8B-8032842569E7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2667366-8388-4A3E-95E1-0CC70FF825A3}">
      <dgm:prSet/>
      <dgm:spPr/>
      <dgm:t>
        <a:bodyPr/>
        <a:lstStyle/>
        <a:p>
          <a:r>
            <a:rPr lang="fr-FR"/>
            <a:t>Président : M.Tschens (proviseur)</a:t>
          </a:r>
          <a:endParaRPr lang="en-US"/>
        </a:p>
      </dgm:t>
    </dgm:pt>
    <dgm:pt modelId="{EE023CB0-DF6D-48C2-935A-49BBCAC396F5}" type="parTrans" cxnId="{D58F3DBE-08B8-422E-963C-2000E5C9E658}">
      <dgm:prSet/>
      <dgm:spPr/>
      <dgm:t>
        <a:bodyPr/>
        <a:lstStyle/>
        <a:p>
          <a:endParaRPr lang="en-US"/>
        </a:p>
      </dgm:t>
    </dgm:pt>
    <dgm:pt modelId="{5EE50F2F-58D2-4FC2-82C3-D00966EF0587}" type="sibTrans" cxnId="{D58F3DBE-08B8-422E-963C-2000E5C9E658}">
      <dgm:prSet/>
      <dgm:spPr/>
      <dgm:t>
        <a:bodyPr/>
        <a:lstStyle/>
        <a:p>
          <a:endParaRPr lang="en-US"/>
        </a:p>
      </dgm:t>
    </dgm:pt>
    <dgm:pt modelId="{443C594D-D7F6-4BF1-9679-A6819797A5CE}">
      <dgm:prSet/>
      <dgm:spPr/>
      <dgm:t>
        <a:bodyPr/>
        <a:lstStyle/>
        <a:p>
          <a:r>
            <a:rPr lang="fr-FR"/>
            <a:t>Secrétaire : M.Savetier</a:t>
          </a:r>
          <a:endParaRPr lang="en-US"/>
        </a:p>
      </dgm:t>
    </dgm:pt>
    <dgm:pt modelId="{3EC19A31-CD61-4902-A018-6AD1CD4DEA83}" type="parTrans" cxnId="{6DE0609E-CA75-4F36-8CDC-561AA2DB3C97}">
      <dgm:prSet/>
      <dgm:spPr/>
      <dgm:t>
        <a:bodyPr/>
        <a:lstStyle/>
        <a:p>
          <a:endParaRPr lang="en-US"/>
        </a:p>
      </dgm:t>
    </dgm:pt>
    <dgm:pt modelId="{4498A81B-CDD6-421A-A399-E0B78B554BC8}" type="sibTrans" cxnId="{6DE0609E-CA75-4F36-8CDC-561AA2DB3C97}">
      <dgm:prSet/>
      <dgm:spPr/>
      <dgm:t>
        <a:bodyPr/>
        <a:lstStyle/>
        <a:p>
          <a:endParaRPr lang="en-US"/>
        </a:p>
      </dgm:t>
    </dgm:pt>
    <dgm:pt modelId="{E90FFB3B-4263-4992-9B06-FBA9646BACDE}">
      <dgm:prSet/>
      <dgm:spPr/>
      <dgm:t>
        <a:bodyPr/>
        <a:lstStyle/>
        <a:p>
          <a:r>
            <a:rPr lang="fr-FR"/>
            <a:t>Trésorier(ère) : Mme Gigon</a:t>
          </a:r>
          <a:endParaRPr lang="en-US"/>
        </a:p>
      </dgm:t>
    </dgm:pt>
    <dgm:pt modelId="{717F0B39-789A-45E2-AEAD-6F1D3542540B}" type="parTrans" cxnId="{ED0E701C-EA1D-415F-B598-BFAB5323286C}">
      <dgm:prSet/>
      <dgm:spPr/>
      <dgm:t>
        <a:bodyPr/>
        <a:lstStyle/>
        <a:p>
          <a:endParaRPr lang="en-US"/>
        </a:p>
      </dgm:t>
    </dgm:pt>
    <dgm:pt modelId="{0850C49C-23B1-45CB-B4A2-2B1A58073A5E}" type="sibTrans" cxnId="{ED0E701C-EA1D-415F-B598-BFAB5323286C}">
      <dgm:prSet/>
      <dgm:spPr/>
      <dgm:t>
        <a:bodyPr/>
        <a:lstStyle/>
        <a:p>
          <a:endParaRPr lang="en-US"/>
        </a:p>
      </dgm:t>
    </dgm:pt>
    <dgm:pt modelId="{536CD3F4-E50C-4B4E-96F2-2327813E58A3}">
      <dgm:prSet/>
      <dgm:spPr/>
      <dgm:t>
        <a:bodyPr/>
        <a:lstStyle/>
        <a:p>
          <a:r>
            <a:rPr lang="fr-FR"/>
            <a:t>Vice-président élève : Baptiste Vinet (TMEI)</a:t>
          </a:r>
          <a:endParaRPr lang="en-US"/>
        </a:p>
      </dgm:t>
    </dgm:pt>
    <dgm:pt modelId="{3673CC5E-39BA-44C6-8D4F-744F1380209D}" type="parTrans" cxnId="{560C4F76-710E-44FF-A95A-CBA2F26553AA}">
      <dgm:prSet/>
      <dgm:spPr/>
      <dgm:t>
        <a:bodyPr/>
        <a:lstStyle/>
        <a:p>
          <a:endParaRPr lang="en-US"/>
        </a:p>
      </dgm:t>
    </dgm:pt>
    <dgm:pt modelId="{8F52EE6B-A789-484A-A6E4-3C41A5E18D78}" type="sibTrans" cxnId="{560C4F76-710E-44FF-A95A-CBA2F26553AA}">
      <dgm:prSet/>
      <dgm:spPr/>
      <dgm:t>
        <a:bodyPr/>
        <a:lstStyle/>
        <a:p>
          <a:endParaRPr lang="en-US"/>
        </a:p>
      </dgm:t>
    </dgm:pt>
    <dgm:pt modelId="{714811AF-24AD-4A01-A1B9-3C0125C36DA7}">
      <dgm:prSet/>
      <dgm:spPr/>
      <dgm:t>
        <a:bodyPr/>
        <a:lstStyle/>
        <a:p>
          <a:r>
            <a:rPr lang="fr-FR"/>
            <a:t>Suppléant : Mathéo Chavatte (TMEI)</a:t>
          </a:r>
          <a:endParaRPr lang="en-US"/>
        </a:p>
      </dgm:t>
    </dgm:pt>
    <dgm:pt modelId="{EE4A396C-8BB3-4728-BD2C-48CEE759F954}" type="parTrans" cxnId="{2C1068A6-3E9A-4F31-B8A4-CFF79E8BD5B0}">
      <dgm:prSet/>
      <dgm:spPr/>
      <dgm:t>
        <a:bodyPr/>
        <a:lstStyle/>
        <a:p>
          <a:endParaRPr lang="en-US"/>
        </a:p>
      </dgm:t>
    </dgm:pt>
    <dgm:pt modelId="{866E5003-8ADD-4029-B566-28B135F50088}" type="sibTrans" cxnId="{2C1068A6-3E9A-4F31-B8A4-CFF79E8BD5B0}">
      <dgm:prSet/>
      <dgm:spPr/>
      <dgm:t>
        <a:bodyPr/>
        <a:lstStyle/>
        <a:p>
          <a:endParaRPr lang="en-US"/>
        </a:p>
      </dgm:t>
    </dgm:pt>
    <dgm:pt modelId="{2298112E-8806-EC4B-A5C5-0729C4E224D3}" type="pres">
      <dgm:prSet presAssocID="{8BB6727C-4B59-42A5-8D8B-8032842569E7}" presName="linear" presStyleCnt="0">
        <dgm:presLayoutVars>
          <dgm:animLvl val="lvl"/>
          <dgm:resizeHandles val="exact"/>
        </dgm:presLayoutVars>
      </dgm:prSet>
      <dgm:spPr/>
    </dgm:pt>
    <dgm:pt modelId="{2CABC082-8EA0-9D4C-8679-FC69B670E2FC}" type="pres">
      <dgm:prSet presAssocID="{D2667366-8388-4A3E-95E1-0CC70FF825A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A286FDC-2F3A-FB4D-B5A6-46B15545C1BC}" type="pres">
      <dgm:prSet presAssocID="{5EE50F2F-58D2-4FC2-82C3-D00966EF0587}" presName="spacer" presStyleCnt="0"/>
      <dgm:spPr/>
    </dgm:pt>
    <dgm:pt modelId="{4E694283-7812-424D-B222-22251BCFD061}" type="pres">
      <dgm:prSet presAssocID="{443C594D-D7F6-4BF1-9679-A6819797A5C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0519E98-E06D-004B-AA13-C4676C01BE19}" type="pres">
      <dgm:prSet presAssocID="{4498A81B-CDD6-421A-A399-E0B78B554BC8}" presName="spacer" presStyleCnt="0"/>
      <dgm:spPr/>
    </dgm:pt>
    <dgm:pt modelId="{43B59477-C6F7-6241-A6E1-830963D3D89B}" type="pres">
      <dgm:prSet presAssocID="{E90FFB3B-4263-4992-9B06-FBA9646BACD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9FA0FC3-1343-7142-A57F-F17C15A38D51}" type="pres">
      <dgm:prSet presAssocID="{0850C49C-23B1-45CB-B4A2-2B1A58073A5E}" presName="spacer" presStyleCnt="0"/>
      <dgm:spPr/>
    </dgm:pt>
    <dgm:pt modelId="{78A6CB86-6D03-D547-8110-5015F1FB9E9F}" type="pres">
      <dgm:prSet presAssocID="{536CD3F4-E50C-4B4E-96F2-2327813E58A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F05874D-81B6-8B4D-9B7F-45F01580F6B7}" type="pres">
      <dgm:prSet presAssocID="{8F52EE6B-A789-484A-A6E4-3C41A5E18D78}" presName="spacer" presStyleCnt="0"/>
      <dgm:spPr/>
    </dgm:pt>
    <dgm:pt modelId="{149505EF-A1A5-BE43-9C8A-582939504E28}" type="pres">
      <dgm:prSet presAssocID="{714811AF-24AD-4A01-A1B9-3C0125C36DA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D0E701C-EA1D-415F-B598-BFAB5323286C}" srcId="{8BB6727C-4B59-42A5-8D8B-8032842569E7}" destId="{E90FFB3B-4263-4992-9B06-FBA9646BACDE}" srcOrd="2" destOrd="0" parTransId="{717F0B39-789A-45E2-AEAD-6F1D3542540B}" sibTransId="{0850C49C-23B1-45CB-B4A2-2B1A58073A5E}"/>
    <dgm:cxn modelId="{F20C6226-4869-E349-BFDC-ECDDF43A37AF}" type="presOf" srcId="{E90FFB3B-4263-4992-9B06-FBA9646BACDE}" destId="{43B59477-C6F7-6241-A6E1-830963D3D89B}" srcOrd="0" destOrd="0" presId="urn:microsoft.com/office/officeart/2005/8/layout/vList2"/>
    <dgm:cxn modelId="{67D6473F-4E25-6D43-9C41-CD0E68D82DA9}" type="presOf" srcId="{D2667366-8388-4A3E-95E1-0CC70FF825A3}" destId="{2CABC082-8EA0-9D4C-8679-FC69B670E2FC}" srcOrd="0" destOrd="0" presId="urn:microsoft.com/office/officeart/2005/8/layout/vList2"/>
    <dgm:cxn modelId="{560C4F76-710E-44FF-A95A-CBA2F26553AA}" srcId="{8BB6727C-4B59-42A5-8D8B-8032842569E7}" destId="{536CD3F4-E50C-4B4E-96F2-2327813E58A3}" srcOrd="3" destOrd="0" parTransId="{3673CC5E-39BA-44C6-8D4F-744F1380209D}" sibTransId="{8F52EE6B-A789-484A-A6E4-3C41A5E18D78}"/>
    <dgm:cxn modelId="{87BBEC9B-0869-9C4F-8C33-2F2FF729E863}" type="presOf" srcId="{714811AF-24AD-4A01-A1B9-3C0125C36DA7}" destId="{149505EF-A1A5-BE43-9C8A-582939504E28}" srcOrd="0" destOrd="0" presId="urn:microsoft.com/office/officeart/2005/8/layout/vList2"/>
    <dgm:cxn modelId="{6DE0609E-CA75-4F36-8CDC-561AA2DB3C97}" srcId="{8BB6727C-4B59-42A5-8D8B-8032842569E7}" destId="{443C594D-D7F6-4BF1-9679-A6819797A5CE}" srcOrd="1" destOrd="0" parTransId="{3EC19A31-CD61-4902-A018-6AD1CD4DEA83}" sibTransId="{4498A81B-CDD6-421A-A399-E0B78B554BC8}"/>
    <dgm:cxn modelId="{CDD366A1-4507-BD42-AF2C-07B1FA415B9E}" type="presOf" srcId="{443C594D-D7F6-4BF1-9679-A6819797A5CE}" destId="{4E694283-7812-424D-B222-22251BCFD061}" srcOrd="0" destOrd="0" presId="urn:microsoft.com/office/officeart/2005/8/layout/vList2"/>
    <dgm:cxn modelId="{2C1068A6-3E9A-4F31-B8A4-CFF79E8BD5B0}" srcId="{8BB6727C-4B59-42A5-8D8B-8032842569E7}" destId="{714811AF-24AD-4A01-A1B9-3C0125C36DA7}" srcOrd="4" destOrd="0" parTransId="{EE4A396C-8BB3-4728-BD2C-48CEE759F954}" sibTransId="{866E5003-8ADD-4029-B566-28B135F50088}"/>
    <dgm:cxn modelId="{D58F3DBE-08B8-422E-963C-2000E5C9E658}" srcId="{8BB6727C-4B59-42A5-8D8B-8032842569E7}" destId="{D2667366-8388-4A3E-95E1-0CC70FF825A3}" srcOrd="0" destOrd="0" parTransId="{EE023CB0-DF6D-48C2-935A-49BBCAC396F5}" sibTransId="{5EE50F2F-58D2-4FC2-82C3-D00966EF0587}"/>
    <dgm:cxn modelId="{928942C1-C35C-0E4B-B5C1-05CE5C7391FF}" type="presOf" srcId="{8BB6727C-4B59-42A5-8D8B-8032842569E7}" destId="{2298112E-8806-EC4B-A5C5-0729C4E224D3}" srcOrd="0" destOrd="0" presId="urn:microsoft.com/office/officeart/2005/8/layout/vList2"/>
    <dgm:cxn modelId="{ACFE99E8-5A53-9F4E-82CE-615745A86CD8}" type="presOf" srcId="{536CD3F4-E50C-4B4E-96F2-2327813E58A3}" destId="{78A6CB86-6D03-D547-8110-5015F1FB9E9F}" srcOrd="0" destOrd="0" presId="urn:microsoft.com/office/officeart/2005/8/layout/vList2"/>
    <dgm:cxn modelId="{F19F1CE4-25EC-B94A-B892-3CD4CA8E5208}" type="presParOf" srcId="{2298112E-8806-EC4B-A5C5-0729C4E224D3}" destId="{2CABC082-8EA0-9D4C-8679-FC69B670E2FC}" srcOrd="0" destOrd="0" presId="urn:microsoft.com/office/officeart/2005/8/layout/vList2"/>
    <dgm:cxn modelId="{CDD08561-0256-4A4D-81F1-7484784DA5F0}" type="presParOf" srcId="{2298112E-8806-EC4B-A5C5-0729C4E224D3}" destId="{AA286FDC-2F3A-FB4D-B5A6-46B15545C1BC}" srcOrd="1" destOrd="0" presId="urn:microsoft.com/office/officeart/2005/8/layout/vList2"/>
    <dgm:cxn modelId="{063E9F5A-F345-7348-8E87-69685DE4B245}" type="presParOf" srcId="{2298112E-8806-EC4B-A5C5-0729C4E224D3}" destId="{4E694283-7812-424D-B222-22251BCFD061}" srcOrd="2" destOrd="0" presId="urn:microsoft.com/office/officeart/2005/8/layout/vList2"/>
    <dgm:cxn modelId="{BB7EBAB6-1C18-4D49-AB77-C1B641FE9871}" type="presParOf" srcId="{2298112E-8806-EC4B-A5C5-0729C4E224D3}" destId="{40519E98-E06D-004B-AA13-C4676C01BE19}" srcOrd="3" destOrd="0" presId="urn:microsoft.com/office/officeart/2005/8/layout/vList2"/>
    <dgm:cxn modelId="{E498D9EE-33F7-F74A-A654-16E62C476D37}" type="presParOf" srcId="{2298112E-8806-EC4B-A5C5-0729C4E224D3}" destId="{43B59477-C6F7-6241-A6E1-830963D3D89B}" srcOrd="4" destOrd="0" presId="urn:microsoft.com/office/officeart/2005/8/layout/vList2"/>
    <dgm:cxn modelId="{983F8FD9-545C-2D41-AB5B-2DF08BA26CF4}" type="presParOf" srcId="{2298112E-8806-EC4B-A5C5-0729C4E224D3}" destId="{59FA0FC3-1343-7142-A57F-F17C15A38D51}" srcOrd="5" destOrd="0" presId="urn:microsoft.com/office/officeart/2005/8/layout/vList2"/>
    <dgm:cxn modelId="{A8D90A6F-22F7-614C-A91D-6F66ADA31DB6}" type="presParOf" srcId="{2298112E-8806-EC4B-A5C5-0729C4E224D3}" destId="{78A6CB86-6D03-D547-8110-5015F1FB9E9F}" srcOrd="6" destOrd="0" presId="urn:microsoft.com/office/officeart/2005/8/layout/vList2"/>
    <dgm:cxn modelId="{394EF246-02BF-E641-9020-3C113759A52A}" type="presParOf" srcId="{2298112E-8806-EC4B-A5C5-0729C4E224D3}" destId="{1F05874D-81B6-8B4D-9B7F-45F01580F6B7}" srcOrd="7" destOrd="0" presId="urn:microsoft.com/office/officeart/2005/8/layout/vList2"/>
    <dgm:cxn modelId="{A20D926E-A552-9C48-B6BD-A8E41BD4E97C}" type="presParOf" srcId="{2298112E-8806-EC4B-A5C5-0729C4E224D3}" destId="{149505EF-A1A5-BE43-9C8A-582939504E2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BE68D-DCF0-1A4B-BEE7-AC2D90E629F2}">
      <dsp:nvSpPr>
        <dsp:cNvPr id="0" name=""/>
        <dsp:cNvSpPr/>
      </dsp:nvSpPr>
      <dsp:spPr>
        <a:xfrm>
          <a:off x="0" y="612024"/>
          <a:ext cx="6263640" cy="7870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Bilan statistique</a:t>
          </a:r>
          <a:endParaRPr lang="en-US" sz="3000" kern="1200" dirty="0"/>
        </a:p>
      </dsp:txBody>
      <dsp:txXfrm>
        <a:off x="38419" y="650443"/>
        <a:ext cx="6186802" cy="710169"/>
      </dsp:txXfrm>
    </dsp:sp>
    <dsp:sp modelId="{282BF1DC-B834-9146-9738-C1F8ADFCB20E}">
      <dsp:nvSpPr>
        <dsp:cNvPr id="0" name=""/>
        <dsp:cNvSpPr/>
      </dsp:nvSpPr>
      <dsp:spPr>
        <a:xfrm>
          <a:off x="0" y="1485432"/>
          <a:ext cx="6263640" cy="787007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Bilan</a:t>
          </a:r>
          <a:r>
            <a:rPr lang="en-US" sz="3000" kern="1200" baseline="0" dirty="0"/>
            <a:t> financier</a:t>
          </a:r>
          <a:endParaRPr lang="en-US" sz="3000" kern="1200" dirty="0"/>
        </a:p>
      </dsp:txBody>
      <dsp:txXfrm>
        <a:off x="38419" y="1523851"/>
        <a:ext cx="6186802" cy="710169"/>
      </dsp:txXfrm>
    </dsp:sp>
    <dsp:sp modelId="{42B43E2C-BA34-6344-8459-D5D20B88B68C}">
      <dsp:nvSpPr>
        <dsp:cNvPr id="0" name=""/>
        <dsp:cNvSpPr/>
      </dsp:nvSpPr>
      <dsp:spPr>
        <a:xfrm>
          <a:off x="0" y="2358840"/>
          <a:ext cx="6263640" cy="787007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Bilan sportif</a:t>
          </a:r>
        </a:p>
      </dsp:txBody>
      <dsp:txXfrm>
        <a:off x="38419" y="2397259"/>
        <a:ext cx="6186802" cy="710169"/>
      </dsp:txXfrm>
    </dsp:sp>
    <dsp:sp modelId="{C9B6EFD7-19B4-2C47-B982-1B2BC1EF0C3D}">
      <dsp:nvSpPr>
        <dsp:cNvPr id="0" name=""/>
        <dsp:cNvSpPr/>
      </dsp:nvSpPr>
      <dsp:spPr>
        <a:xfrm>
          <a:off x="0" y="3245760"/>
          <a:ext cx="6263640" cy="787007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kern="1200" dirty="0"/>
            <a:t>Presentation des objectifs de l’AS</a:t>
          </a:r>
        </a:p>
      </dsp:txBody>
      <dsp:txXfrm>
        <a:off x="38419" y="3284179"/>
        <a:ext cx="6186802" cy="710169"/>
      </dsp:txXfrm>
    </dsp:sp>
    <dsp:sp modelId="{F4315BDE-870B-C646-BAA4-6250BE34A000}">
      <dsp:nvSpPr>
        <dsp:cNvPr id="0" name=""/>
        <dsp:cNvSpPr/>
      </dsp:nvSpPr>
      <dsp:spPr>
        <a:xfrm>
          <a:off x="0" y="4105655"/>
          <a:ext cx="6263640" cy="78700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kern="1200"/>
            <a:t>Comité directeur et questions diverses</a:t>
          </a:r>
          <a:endParaRPr lang="en-US" sz="3000" kern="1200" dirty="0"/>
        </a:p>
      </dsp:txBody>
      <dsp:txXfrm>
        <a:off x="38419" y="4144074"/>
        <a:ext cx="6186802" cy="710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21131-D5FE-9146-9D02-2455B1835043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68C53-4CDF-E244-946E-619EE7D14DA1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27 élèves ont représenté le lycée le 27 avril dans les Ardennes</a:t>
          </a:r>
        </a:p>
      </dsp:txBody>
      <dsp:txXfrm>
        <a:off x="398656" y="1088253"/>
        <a:ext cx="2959127" cy="1837317"/>
      </dsp:txXfrm>
    </dsp:sp>
    <dsp:sp modelId="{2320A655-275B-E94E-BFFA-2355BABBAE1A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4B0E8-DF92-3D4E-BECA-ED69F356CB7B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L’équipe féminine remporte le titre académique</a:t>
          </a:r>
        </a:p>
      </dsp:txBody>
      <dsp:txXfrm>
        <a:off x="4155097" y="1088253"/>
        <a:ext cx="2959127" cy="1837317"/>
      </dsp:txXfrm>
    </dsp:sp>
    <dsp:sp modelId="{5A93D9B9-2736-184A-8A72-46E357E7908A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EF72D-E79B-DA4E-AAA6-6D709A34733C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Les équipes garçons obtiennent la 2</a:t>
          </a:r>
          <a:r>
            <a:rPr lang="en-US" sz="2800" kern="1200" baseline="30000"/>
            <a:t>nd</a:t>
          </a:r>
          <a:r>
            <a:rPr lang="en-US" sz="2800" kern="1200"/>
            <a:t> et la 3</a:t>
          </a:r>
          <a:r>
            <a:rPr lang="en-US" sz="2800" kern="1200" baseline="30000"/>
            <a:t>ème</a:t>
          </a:r>
          <a:r>
            <a:rPr lang="en-US" sz="2800" kern="1200"/>
            <a:t> place </a:t>
          </a:r>
        </a:p>
      </dsp:txBody>
      <dsp:txXfrm>
        <a:off x="7911539" y="1088253"/>
        <a:ext cx="2959127" cy="1837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C082-8EA0-9D4C-8679-FC69B670E2FC}">
      <dsp:nvSpPr>
        <dsp:cNvPr id="0" name=""/>
        <dsp:cNvSpPr/>
      </dsp:nvSpPr>
      <dsp:spPr>
        <a:xfrm>
          <a:off x="0" y="57421"/>
          <a:ext cx="9465564" cy="59962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Président : M.Tschens (proviseur)</a:t>
          </a:r>
          <a:endParaRPr lang="en-US" sz="2500" kern="1200"/>
        </a:p>
      </dsp:txBody>
      <dsp:txXfrm>
        <a:off x="29271" y="86692"/>
        <a:ext cx="9407022" cy="541083"/>
      </dsp:txXfrm>
    </dsp:sp>
    <dsp:sp modelId="{4E694283-7812-424D-B222-22251BCFD061}">
      <dsp:nvSpPr>
        <dsp:cNvPr id="0" name=""/>
        <dsp:cNvSpPr/>
      </dsp:nvSpPr>
      <dsp:spPr>
        <a:xfrm>
          <a:off x="0" y="729046"/>
          <a:ext cx="9465564" cy="59962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Secrétaire : M.Savetier</a:t>
          </a:r>
          <a:endParaRPr lang="en-US" sz="2500" kern="1200"/>
        </a:p>
      </dsp:txBody>
      <dsp:txXfrm>
        <a:off x="29271" y="758317"/>
        <a:ext cx="9407022" cy="541083"/>
      </dsp:txXfrm>
    </dsp:sp>
    <dsp:sp modelId="{43B59477-C6F7-6241-A6E1-830963D3D89B}">
      <dsp:nvSpPr>
        <dsp:cNvPr id="0" name=""/>
        <dsp:cNvSpPr/>
      </dsp:nvSpPr>
      <dsp:spPr>
        <a:xfrm>
          <a:off x="0" y="1400672"/>
          <a:ext cx="9465564" cy="59962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Trésorier(ère) : Mme Gigon</a:t>
          </a:r>
          <a:endParaRPr lang="en-US" sz="2500" kern="1200"/>
        </a:p>
      </dsp:txBody>
      <dsp:txXfrm>
        <a:off x="29271" y="1429943"/>
        <a:ext cx="9407022" cy="541083"/>
      </dsp:txXfrm>
    </dsp:sp>
    <dsp:sp modelId="{78A6CB86-6D03-D547-8110-5015F1FB9E9F}">
      <dsp:nvSpPr>
        <dsp:cNvPr id="0" name=""/>
        <dsp:cNvSpPr/>
      </dsp:nvSpPr>
      <dsp:spPr>
        <a:xfrm>
          <a:off x="0" y="2072297"/>
          <a:ext cx="9465564" cy="59962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Vice-président élève : Baptiste Vinet (TMEI)</a:t>
          </a:r>
          <a:endParaRPr lang="en-US" sz="2500" kern="1200"/>
        </a:p>
      </dsp:txBody>
      <dsp:txXfrm>
        <a:off x="29271" y="2101568"/>
        <a:ext cx="9407022" cy="541083"/>
      </dsp:txXfrm>
    </dsp:sp>
    <dsp:sp modelId="{149505EF-A1A5-BE43-9C8A-582939504E28}">
      <dsp:nvSpPr>
        <dsp:cNvPr id="0" name=""/>
        <dsp:cNvSpPr/>
      </dsp:nvSpPr>
      <dsp:spPr>
        <a:xfrm>
          <a:off x="0" y="2743921"/>
          <a:ext cx="9465564" cy="59962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Suppléant : Mathéo Chavatte (TMEI)</a:t>
          </a:r>
          <a:endParaRPr lang="en-US" sz="2500" kern="1200"/>
        </a:p>
      </dsp:txBody>
      <dsp:txXfrm>
        <a:off x="29271" y="2773192"/>
        <a:ext cx="9407022" cy="54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4C67A-4CB2-F143-B79F-90CC0AB4CBFF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E986-149C-254A-ACE6-4DF97C6BF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30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E6A5A-6C6D-BE4C-A964-753DB8F69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FB9B91-DE1C-5744-A307-7C55233D9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A2221D-31A2-A04F-9679-337E64F22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70F-3C0C-9746-95B5-6701412EAFF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89027C-98DF-3F43-AEB8-16A03EF99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C275FB-33A3-644E-86C2-35A6CCE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0667-C457-6B45-9137-35CE699A0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17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0FD8F-6D9A-2F43-BA13-8E1C02BC4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466412F-D693-374A-8E89-B2FBF36D9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9E68FD-ED09-0E46-B477-201AEF77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70F-3C0C-9746-95B5-6701412EAFF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9EAEA1-E574-724F-9136-9ED12B5D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E7998A-035B-F940-A653-A2654BC7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0667-C457-6B45-9137-35CE699A0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65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1712216-A838-B648-953C-FAC5C3A45F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0B5EF6-6D6E-DB40-8ECE-21AF6ACA8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7BFDEC-587B-E142-AEF6-AF009E9A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70F-3C0C-9746-95B5-6701412EAFF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F7D189-69ED-2D48-BD76-5AABBAA6F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097B6-57CA-1544-BAFE-54CA5FF7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0667-C457-6B45-9137-35CE699A0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25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4A445-7009-1944-B392-84BEB6783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2F2E1A-C0F7-034B-B0E6-75C33F384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AB6A2E-03B8-C04C-B096-F5914395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70F-3C0C-9746-95B5-6701412EAFF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B89D0B-BCFA-BC46-83B2-88A03939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1BA617-BC52-A142-8574-F0010197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0667-C457-6B45-9137-35CE699A0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84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CDE90-994E-3A48-B725-C06BF2C7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C1E3C0-F55D-594C-841C-2B636D8EB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10F1F1-6128-584F-A5E9-1DB6226A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70F-3C0C-9746-95B5-6701412EAFF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DBF105-63C7-6642-A1EA-B27BF442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A96D64-A85D-0B44-AD31-2D3D1EE5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0667-C457-6B45-9137-35CE699A0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37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2F8D9D-3044-BF40-9A3D-5096CB4C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F9EFBB-FFCC-A048-A260-43C1CF34A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AF0448-479A-094E-B4F9-2A7695E03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6A1261-9B97-6142-83FB-A5E90FDA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70F-3C0C-9746-95B5-6701412EAFF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773049-EF2E-3D46-80A2-C116A94A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5171B4-2B5F-324D-BC91-A9756ACA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0667-C457-6B45-9137-35CE699A0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46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D4ED64-691A-8141-ABE4-447949943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3EC07F-5E0D-3340-B32A-8FFD252BD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32907A-0C29-F144-8E73-91F287F9F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D7CAE6-73BB-4E4F-85F1-99287221F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B966E0-EC9C-7946-8977-FDFE9E222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5CE090-67A4-F94C-9C3E-052AB1CD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70F-3C0C-9746-95B5-6701412EAFF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9F62E3A-8634-374A-BBB2-F4711035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9D8EC84-1A8D-854F-8171-97D12D29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0667-C457-6B45-9137-35CE699A0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76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19FCA-503D-2C4C-AF1D-4BF970184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4D1AD1-6420-5F4F-AE10-92133855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70F-3C0C-9746-95B5-6701412EAFF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1CCE1F-25A6-AB49-9979-94EC809B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96D828-52FF-0848-97D9-5BAC71FB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0667-C457-6B45-9137-35CE699A0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23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5400A0C-19AE-5546-B962-0C7CA53EF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70F-3C0C-9746-95B5-6701412EAFF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7320D1-E82C-E94E-A54A-701A30CA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B9FE87-C9FD-4B43-8E54-69DF1147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0667-C457-6B45-9137-35CE699A0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17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22FAA-D010-4D41-A4FE-51AA8EA5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CC54CF-F1BA-8D4C-A36C-D96AF34FD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C2AD4E-97B7-BC4D-87F7-CF7807246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FB2B7-DE34-EC4C-9C0D-ED1AF476C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70F-3C0C-9746-95B5-6701412EAFF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0E8D3E-4446-6B43-A86F-151F74F7B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A96193-33CB-7743-92B6-41383B79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0667-C457-6B45-9137-35CE699A0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56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2C39E-4EB0-2346-82BF-A1231F7A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97DB87-01A7-B448-A3FA-831D51DE8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A9964D-E51A-4641-AA4E-E6211E18E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2F264D-4488-B645-8B88-54594F2B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70F-3C0C-9746-95B5-6701412EAFF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4532FE-0B4E-C146-8619-5866538B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C78EBC-33BD-AF48-BCEC-D4802F70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0667-C457-6B45-9137-35CE699A0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01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2B6F535-2754-D54F-93EA-5174E1C0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A11C8B-C9A1-4242-B1F8-275533BB2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4A9861-3235-EC46-B959-C752D3733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A870F-3C0C-9746-95B5-6701412EAFF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499E01-3CCF-7340-83B1-499416E89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B81656-41FD-4244-9523-9CA6CD630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80667-C457-6B45-9137-35CE699A0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03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WordArt 1">
            <a:extLst>
              <a:ext uri="{FF2B5EF4-FFF2-40B4-BE49-F238E27FC236}">
                <a16:creationId xmlns:a16="http://schemas.microsoft.com/office/drawing/2014/main" id="{0C7FF25C-0149-C94E-B387-45BFB58DB8B9}"/>
              </a:ext>
            </a:extLst>
          </p:cNvPr>
          <p:cNvSpPr txBox="1">
            <a:spLocks noGrp="1" noRot="1" noChangeAspect="1" noEditPoints="1" noChangeArrowheads="1" noChangeShapeType="1" noTextEdit="1"/>
          </p:cNvSpPr>
          <p:nvPr>
            <p:ph type="ctrTitle"/>
          </p:nvPr>
        </p:nvSpPr>
        <p:spPr bwMode="auto">
          <a:xfrm>
            <a:off x="6474726" y="1754376"/>
            <a:ext cx="5189052" cy="3227332"/>
          </a:xfrm>
          <a:prstGeom prst="rect">
            <a:avLst/>
          </a:prstGeom>
        </p:spPr>
        <p:txBody>
          <a:bodyPr lIns="0" tIns="0" rIns="0" bIns="0" numCol="1" fromWordArt="1" anchor="b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>
              <a:spcAft>
                <a:spcPts val="0"/>
              </a:spcAft>
            </a:pPr>
            <a:r>
              <a:rPr lang="fr-FR" sz="4200" dirty="0">
                <a:ln w="12700" cap="flat" cmpd="sng" algn="ctr">
                  <a:solidFill>
                    <a:srgbClr val="EAEAEA"/>
                  </a:solidFill>
                  <a:prstDash val="solid"/>
                  <a:round/>
                </a:ln>
                <a:solidFill>
                  <a:schemeClr val="bg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Bilan</a:t>
            </a:r>
            <a:endParaRPr lang="fr-FR" sz="4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4200" dirty="0">
                <a:ln w="12700" cap="flat" cmpd="sng" algn="ctr">
                  <a:solidFill>
                    <a:srgbClr val="EAEAEA"/>
                  </a:solidFill>
                  <a:prstDash val="solid"/>
                  <a:round/>
                </a:ln>
                <a:solidFill>
                  <a:schemeClr val="bg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Association sportive</a:t>
            </a:r>
            <a:br>
              <a:rPr lang="fr-FR" sz="4200" dirty="0">
                <a:ln w="12700" cap="flat" cmpd="sng" algn="ctr">
                  <a:solidFill>
                    <a:srgbClr val="EAEAEA"/>
                  </a:solidFill>
                  <a:prstDash val="solid"/>
                  <a:round/>
                </a:ln>
                <a:solidFill>
                  <a:schemeClr val="bg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fr-FR" sz="4200" dirty="0">
                <a:ln w="12700" cap="flat" cmpd="sng" algn="ctr">
                  <a:solidFill>
                    <a:srgbClr val="EAEAEA"/>
                  </a:solidFill>
                  <a:prstDash val="solid"/>
                  <a:round/>
                </a:ln>
                <a:solidFill>
                  <a:schemeClr val="bg1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2021/2022</a:t>
            </a:r>
            <a:endParaRPr lang="fr-FR" sz="4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F3FD7F-0B91-0548-8895-2FBAB4C89D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4109" y="461149"/>
            <a:ext cx="5257905" cy="2345111"/>
          </a:xfrm>
          <a:prstGeom prst="rect">
            <a:avLst/>
          </a:prstGeom>
          <a:noFill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EC6E502-F16F-3947-9C72-5441790B6849}"/>
              </a:ext>
            </a:extLst>
          </p:cNvPr>
          <p:cNvSpPr txBox="1"/>
          <p:nvPr/>
        </p:nvSpPr>
        <p:spPr>
          <a:xfrm>
            <a:off x="148167" y="3719454"/>
            <a:ext cx="4920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LYCEE OEHMICHEN</a:t>
            </a:r>
          </a:p>
          <a:p>
            <a:pPr algn="ctr"/>
            <a:endParaRPr lang="fr-FR" sz="1600" dirty="0">
              <a:solidFill>
                <a:srgbClr val="FF0000"/>
              </a:solidFill>
            </a:endParaRPr>
          </a:p>
          <a:p>
            <a:pPr algn="ctr"/>
            <a:r>
              <a:rPr lang="fr-FR" sz="32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38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6"/>
    </mc:Choice>
    <mc:Fallback xmlns="">
      <p:transition spd="slow" advTm="1086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69FBEE-39C5-FC48-B3FF-F5B38ECAC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132317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1900" b="1" dirty="0">
                <a:solidFill>
                  <a:srgbClr val="FFFFFF"/>
                </a:solidFill>
              </a:rPr>
            </a:br>
            <a:br>
              <a:rPr lang="fr-FR" sz="1900" b="1" dirty="0">
                <a:solidFill>
                  <a:srgbClr val="FFFFFF"/>
                </a:solidFill>
              </a:rPr>
            </a:br>
            <a:r>
              <a:rPr lang="fr-FR" sz="6000" b="1" dirty="0">
                <a:solidFill>
                  <a:srgbClr val="FFFFFF"/>
                </a:solidFill>
              </a:rPr>
              <a:t>1</a:t>
            </a:r>
            <a:r>
              <a:rPr lang="fr-FR" sz="6000" b="1" baseline="30000" dirty="0">
                <a:solidFill>
                  <a:srgbClr val="FFFFFF"/>
                </a:solidFill>
              </a:rPr>
              <a:t>er</a:t>
            </a:r>
            <a:r>
              <a:rPr lang="fr-FR" sz="6000" b="1" dirty="0">
                <a:solidFill>
                  <a:srgbClr val="FFFFFF"/>
                </a:solidFill>
              </a:rPr>
              <a:t>  évènement de l’année </a:t>
            </a:r>
            <a:br>
              <a:rPr lang="fr-FR" sz="6000" b="1" dirty="0">
                <a:solidFill>
                  <a:srgbClr val="FFFFFF"/>
                </a:solidFill>
              </a:rPr>
            </a:br>
            <a:r>
              <a:rPr lang="fr-FR" sz="6000" b="1" dirty="0">
                <a:solidFill>
                  <a:srgbClr val="FFFFFF"/>
                </a:solidFill>
              </a:rPr>
              <a:t>la Journée du sport scolaire</a:t>
            </a:r>
            <a:br>
              <a:rPr lang="fr-FR" sz="1900" dirty="0">
                <a:solidFill>
                  <a:srgbClr val="FFFFFF"/>
                </a:solidFill>
              </a:rPr>
            </a:br>
            <a:endParaRPr lang="fr-FR" sz="19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5F68C5-BC67-0546-BA73-72461A831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algn="just"/>
            <a:r>
              <a:rPr lang="fr-FR" dirty="0"/>
              <a:t>Le mercredi 22 septembre, l’intégralité des classes de seconde GT et BP uniquement ont participé à la journée promotionnelle de l’AS, soit un total de 316 élèves présents lors de la matinée.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L’objectif était de relancer l’AS après la crise du Covid en présentant les activités qui y sont proposées sur 7 ateliers au choix (Basket, Escalade, Musculation, Bike and </a:t>
            </a:r>
            <a:r>
              <a:rPr lang="fr-FR" dirty="0" err="1"/>
              <a:t>Run</a:t>
            </a:r>
            <a:r>
              <a:rPr lang="fr-FR" dirty="0"/>
              <a:t>, Badminton, Cross-training, Yoga relaxation).</a:t>
            </a:r>
          </a:p>
        </p:txBody>
      </p:sp>
    </p:spTree>
    <p:extLst>
      <p:ext uri="{BB962C8B-B14F-4D97-AF65-F5344CB8AC3E}">
        <p14:creationId xmlns:p14="http://schemas.microsoft.com/office/powerpoint/2010/main" val="29555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2"/>
    </mc:Choice>
    <mc:Fallback xmlns="">
      <p:transition spd="slow" advTm="998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69FBEE-39C5-FC48-B3FF-F5B38ECAC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172787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1900" b="1" dirty="0">
                <a:solidFill>
                  <a:srgbClr val="FFFFFF"/>
                </a:solidFill>
              </a:rPr>
            </a:br>
            <a:br>
              <a:rPr lang="fr-FR" sz="1900" b="1" dirty="0">
                <a:solidFill>
                  <a:srgbClr val="FFFFFF"/>
                </a:solidFill>
              </a:rPr>
            </a:br>
            <a:r>
              <a:rPr lang="fr-FR" sz="6000" b="1" dirty="0">
                <a:solidFill>
                  <a:srgbClr val="FFFFFF"/>
                </a:solidFill>
              </a:rPr>
              <a:t>1</a:t>
            </a:r>
            <a:r>
              <a:rPr lang="fr-FR" sz="6000" b="1" baseline="30000" dirty="0">
                <a:solidFill>
                  <a:srgbClr val="FFFFFF"/>
                </a:solidFill>
              </a:rPr>
              <a:t>ère </a:t>
            </a:r>
            <a:r>
              <a:rPr lang="fr-FR" sz="6000" b="1" dirty="0">
                <a:solidFill>
                  <a:srgbClr val="FFFFFF"/>
                </a:solidFill>
              </a:rPr>
              <a:t> compétition UNSS</a:t>
            </a:r>
            <a:br>
              <a:rPr lang="fr-FR" sz="6000" b="1" dirty="0">
                <a:solidFill>
                  <a:srgbClr val="FFFFFF"/>
                </a:solidFill>
              </a:rPr>
            </a:br>
            <a:r>
              <a:rPr lang="fr-FR" sz="6000" b="1" dirty="0">
                <a:solidFill>
                  <a:srgbClr val="FFFFFF"/>
                </a:solidFill>
              </a:rPr>
              <a:t>    « La lycéenne »</a:t>
            </a:r>
            <a:br>
              <a:rPr lang="fr-FR" sz="1900" dirty="0">
                <a:solidFill>
                  <a:srgbClr val="FFFFFF"/>
                </a:solidFill>
              </a:rPr>
            </a:br>
            <a:endParaRPr lang="fr-FR" sz="19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5F68C5-BC67-0546-BA73-72461A831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algn="just"/>
            <a:r>
              <a:rPr lang="fr-FR" sz="3200" dirty="0"/>
              <a:t>« La Lycéenne » est une nouvelle manifestation conviviale réservée aux filles et destinée à promouvoir la pratique sportive féminine.</a:t>
            </a:r>
          </a:p>
          <a:p>
            <a:pPr algn="just"/>
            <a:r>
              <a:rPr lang="fr-FR" sz="3200" dirty="0"/>
              <a:t>Cette édition a eu lieu le mercredi 20 octobre à Charleville et a rassemblée 250 participants avec 17 élèves du lycée (dont 4 JO)</a:t>
            </a:r>
          </a:p>
        </p:txBody>
      </p:sp>
    </p:spTree>
    <p:extLst>
      <p:ext uri="{BB962C8B-B14F-4D97-AF65-F5344CB8AC3E}">
        <p14:creationId xmlns:p14="http://schemas.microsoft.com/office/powerpoint/2010/main" val="415806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6"/>
    </mc:Choice>
    <mc:Fallback xmlns="">
      <p:transition spd="slow" advTm="1059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7FE577-FD2D-2A69-47BF-16DE276289CC}"/>
              </a:ext>
            </a:extLst>
          </p:cNvPr>
          <p:cNvSpPr txBox="1"/>
          <p:nvPr/>
        </p:nvSpPr>
        <p:spPr>
          <a:xfrm>
            <a:off x="1383564" y="348865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Championnat académique Athlétisme</a:t>
            </a:r>
          </a:p>
        </p:txBody>
      </p:sp>
      <p:graphicFrame>
        <p:nvGraphicFramePr>
          <p:cNvPr id="20" name="ZoneTexte 3">
            <a:extLst>
              <a:ext uri="{FF2B5EF4-FFF2-40B4-BE49-F238E27FC236}">
                <a16:creationId xmlns:a16="http://schemas.microsoft.com/office/drawing/2014/main" id="{E95B5708-639F-6DBB-F710-F42ED42C99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4621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057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7"/>
    </mc:Choice>
    <mc:Fallback xmlns="">
      <p:transition spd="slow" advTm="486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E08D69-0DDD-6B49-9016-629DC0AA4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CROSS UNSS</a:t>
            </a:r>
            <a:b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Championnat departmental</a:t>
            </a:r>
            <a:b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23/02/2022 a Mourmelon</a:t>
            </a:r>
            <a:b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2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D9C41E15-0A6E-7E4B-BC60-42E5A64066E0}"/>
              </a:ext>
            </a:extLst>
          </p:cNvPr>
          <p:cNvSpPr txBox="1"/>
          <p:nvPr/>
        </p:nvSpPr>
        <p:spPr>
          <a:xfrm>
            <a:off x="6096000" y="1108061"/>
            <a:ext cx="5008901" cy="4571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Equipe Lgt :  5ème (Qualifiée)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Equipe Lp : 1ère (Qualifiée)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A4A3022-3E4D-5E4D-B67C-059279021B2F}"/>
              </a:ext>
            </a:extLst>
          </p:cNvPr>
          <p:cNvSpPr txBox="1"/>
          <p:nvPr/>
        </p:nvSpPr>
        <p:spPr>
          <a:xfrm>
            <a:off x="4854222" y="44816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55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7"/>
    </mc:Choice>
    <mc:Fallback xmlns="">
      <p:transition spd="slow" advTm="980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E08D69-0DDD-6B49-9016-629DC0AA4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CROSS UNSS</a:t>
            </a:r>
            <a:b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Championnat académique</a:t>
            </a:r>
            <a:b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02/03/2022 a Mesnil-st-Père (Aube)</a:t>
            </a:r>
            <a:b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2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D9C41E15-0A6E-7E4B-BC60-42E5A64066E0}"/>
              </a:ext>
            </a:extLst>
          </p:cNvPr>
          <p:cNvSpPr txBox="1"/>
          <p:nvPr/>
        </p:nvSpPr>
        <p:spPr>
          <a:xfrm>
            <a:off x="6096000" y="1108061"/>
            <a:ext cx="5008901" cy="4571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Equipe lgt :  9ème /12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Equipe Lp : 3ème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A4A3022-3E4D-5E4D-B67C-059279021B2F}"/>
              </a:ext>
            </a:extLst>
          </p:cNvPr>
          <p:cNvSpPr txBox="1"/>
          <p:nvPr/>
        </p:nvSpPr>
        <p:spPr>
          <a:xfrm>
            <a:off x="4854222" y="44816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1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5"/>
    </mc:Choice>
    <mc:Fallback xmlns="">
      <p:transition spd="slow" advTm="1042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B257DC-EA6F-E84E-9FED-804FF504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4110"/>
            <a:ext cx="5936370" cy="3466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Futsal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10D03254-97D0-5641-AD0D-A8C6EB8BA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4180354"/>
            <a:ext cx="5649289" cy="12799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Une seule rencontre amicale a eu lieu le 10 novembre au lycée Jean Talon pour 5 de nos élèves</a:t>
            </a:r>
          </a:p>
        </p:txBody>
      </p:sp>
    </p:spTree>
    <p:extLst>
      <p:ext uri="{BB962C8B-B14F-4D97-AF65-F5344CB8AC3E}">
        <p14:creationId xmlns:p14="http://schemas.microsoft.com/office/powerpoint/2010/main" val="1497300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43"/>
    </mc:Choice>
    <mc:Fallback xmlns="">
      <p:transition spd="slow" advTm="504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4742DEB-8060-1047-859E-DC3075A64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35" y="1250575"/>
            <a:ext cx="4604274" cy="4163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Basket-ball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C57604-0CFD-4023-B9BD-107166A2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76" y="1100949"/>
            <a:ext cx="4996593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97E231-CC20-C728-2D4C-3F7EF5AA8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224" y="860612"/>
            <a:ext cx="4797909" cy="50238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Tournoi et défi 3X3 intra muros uniquement pour nos basketteurs dans le cadre de la SOP le lundi 20/01</a:t>
            </a:r>
          </a:p>
        </p:txBody>
      </p:sp>
    </p:spTree>
    <p:extLst>
      <p:ext uri="{BB962C8B-B14F-4D97-AF65-F5344CB8AC3E}">
        <p14:creationId xmlns:p14="http://schemas.microsoft.com/office/powerpoint/2010/main" val="12098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1"/>
    </mc:Choice>
    <mc:Fallback xmlns="">
      <p:transition spd="slow" advTm="1003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5193595-9B9B-3F49-AA4E-511CCC94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Badminton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C8AD52-D3FA-E148-88AC-190FA74F7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fr-FR" sz="4400" dirty="0">
                <a:solidFill>
                  <a:srgbClr val="000000"/>
                </a:solidFill>
              </a:rPr>
              <a:t>Rencontre amicale et formation JO le 10 novembre 2021 avec la participation de 16 élèves du lycée. </a:t>
            </a:r>
          </a:p>
        </p:txBody>
      </p:sp>
    </p:spTree>
    <p:extLst>
      <p:ext uri="{BB962C8B-B14F-4D97-AF65-F5344CB8AC3E}">
        <p14:creationId xmlns:p14="http://schemas.microsoft.com/office/powerpoint/2010/main" val="20716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0"/>
    </mc:Choice>
    <mc:Fallback xmlns="">
      <p:transition spd="slow" advTm="991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3E5D45-49AB-EE44-ADDE-9DEA4DE5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fr-FR" sz="5000">
                <a:solidFill>
                  <a:schemeClr val="bg1"/>
                </a:solidFill>
              </a:rPr>
              <a:t>Championnat académique escalade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DD3BF-7F3B-934F-802A-FC928831C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fr-FR" sz="2000">
                <a:solidFill>
                  <a:schemeClr val="bg1"/>
                </a:solidFill>
              </a:rPr>
              <a:t>Le 24/03/2022 </a:t>
            </a:r>
          </a:p>
          <a:p>
            <a:pPr marL="0" indent="0">
              <a:buNone/>
            </a:pPr>
            <a:r>
              <a:rPr lang="fr-FR" sz="2000">
                <a:solidFill>
                  <a:schemeClr val="bg1"/>
                </a:solidFill>
                <a:sym typeface="Wingdings" pitchFamily="2" charset="2"/>
              </a:rPr>
              <a:t>à</a:t>
            </a:r>
            <a:r>
              <a:rPr lang="fr-FR" sz="2000">
                <a:solidFill>
                  <a:schemeClr val="bg1"/>
                </a:solidFill>
              </a:rPr>
              <a:t> Reims</a:t>
            </a:r>
          </a:p>
          <a:p>
            <a:pPr marL="0" indent="0">
              <a:buNone/>
            </a:pPr>
            <a:r>
              <a:rPr lang="fr-FR" sz="200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fr-FR" sz="2000">
                <a:solidFill>
                  <a:schemeClr val="bg1"/>
                </a:solidFill>
              </a:rPr>
              <a:t>2</a:t>
            </a:r>
            <a:r>
              <a:rPr lang="fr-FR" sz="2000" baseline="30000">
                <a:solidFill>
                  <a:schemeClr val="bg1"/>
                </a:solidFill>
              </a:rPr>
              <a:t>ème</a:t>
            </a:r>
            <a:r>
              <a:rPr lang="fr-FR" sz="2000">
                <a:solidFill>
                  <a:schemeClr val="bg1"/>
                </a:solidFill>
              </a:rPr>
              <a:t> dans la catégorie excellence pour notre équipe représentée par les élèves de la section sportive</a:t>
            </a:r>
          </a:p>
        </p:txBody>
      </p:sp>
    </p:spTree>
    <p:extLst>
      <p:ext uri="{BB962C8B-B14F-4D97-AF65-F5344CB8AC3E}">
        <p14:creationId xmlns:p14="http://schemas.microsoft.com/office/powerpoint/2010/main" val="24132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3"/>
    </mc:Choice>
    <mc:Fallback xmlns="">
      <p:transition spd="slow" advTm="1040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58CC5F-FDB6-244F-85B0-CE134BA8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Championnat académique de natation</a:t>
            </a:r>
            <a:br>
              <a:rPr lang="en-US"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Sedan le 10/03/2022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B3DCD9-327F-0741-B83F-39584EE51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sym typeface="Wingdings" pitchFamily="2" charset="2"/>
              </a:rPr>
              <a:t>4</a:t>
            </a:r>
            <a:r>
              <a:rPr lang="en-US" sz="2000" baseline="30000">
                <a:solidFill>
                  <a:schemeClr val="bg1"/>
                </a:solidFill>
                <a:sym typeface="Wingdings" pitchFamily="2" charset="2"/>
              </a:rPr>
              <a:t>ème</a:t>
            </a:r>
            <a:r>
              <a:rPr lang="en-US" sz="2000">
                <a:solidFill>
                  <a:schemeClr val="bg1"/>
                </a:solidFill>
                <a:sym typeface="Wingdings" pitchFamily="2" charset="2"/>
              </a:rPr>
              <a:t> place pour les six nageurs de l’équipe établissement qui se sont bien battus malgré un forfait de dernière minute…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2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7"/>
    </mc:Choice>
    <mc:Fallback xmlns="">
      <p:transition spd="slow" advTm="944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15E791-5AF4-4047-9841-EF4E9358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fr-FR" sz="11500" dirty="0">
                <a:solidFill>
                  <a:schemeClr val="bg1"/>
                </a:solidFill>
              </a:rPr>
              <a:t>Ordre du jour</a:t>
            </a:r>
          </a:p>
        </p:txBody>
      </p:sp>
      <p:graphicFrame>
        <p:nvGraphicFramePr>
          <p:cNvPr id="18" name="Espace réservé du contenu 2">
            <a:extLst>
              <a:ext uri="{FF2B5EF4-FFF2-40B4-BE49-F238E27FC236}">
                <a16:creationId xmlns:a16="http://schemas.microsoft.com/office/drawing/2014/main" id="{31E8721D-A42C-47BF-929D-66C9FA7D9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96873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843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5"/>
    </mc:Choice>
    <mc:Fallback xmlns="">
      <p:transition spd="slow" advTm="504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93B5995-89F3-ABE3-CC64-5E706C31C8AB}"/>
              </a:ext>
            </a:extLst>
          </p:cNvPr>
          <p:cNvSpPr txBox="1"/>
          <p:nvPr/>
        </p:nvSpPr>
        <p:spPr>
          <a:xfrm>
            <a:off x="642938" y="642938"/>
            <a:ext cx="10904538" cy="124618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r-FR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Championnat académique Bike and run</a:t>
            </a:r>
            <a:br>
              <a:rPr lang="fr-FR" sz="28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Mesnil saint père le 9/03/22</a:t>
            </a:r>
            <a:endParaRPr lang="fr-FR" sz="28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8D588BB-6E66-0C40-AF0E-32043EE90424}"/>
              </a:ext>
            </a:extLst>
          </p:cNvPr>
          <p:cNvSpPr txBox="1"/>
          <p:nvPr/>
        </p:nvSpPr>
        <p:spPr>
          <a:xfrm>
            <a:off x="642938" y="1957388"/>
            <a:ext cx="10904538" cy="425608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endParaRPr lang="fr-FR" sz="2800"/>
          </a:p>
          <a:p>
            <a:pPr algn="just">
              <a:spcAft>
                <a:spcPts val="600"/>
              </a:spcAft>
            </a:pPr>
            <a:r>
              <a:rPr lang="fr-FR" sz="2800"/>
              <a:t>-</a:t>
            </a:r>
            <a:r>
              <a:rPr lang="fr-FR" sz="2800" u="sng"/>
              <a:t>En équipe établissement </a:t>
            </a:r>
            <a:r>
              <a:rPr lang="fr-FR" sz="2800"/>
              <a:t>: 14 participants ont représenté le lycée et ont réussi à obtenir la 2</a:t>
            </a:r>
            <a:r>
              <a:rPr lang="fr-FR" sz="2800" baseline="30000"/>
              <a:t>ème</a:t>
            </a:r>
            <a:r>
              <a:rPr lang="fr-FR" sz="2800"/>
              <a:t>  place.</a:t>
            </a:r>
          </a:p>
          <a:p>
            <a:pPr algn="just">
              <a:spcAft>
                <a:spcPts val="600"/>
              </a:spcAft>
            </a:pPr>
            <a:endParaRPr lang="fr-FR" sz="2800"/>
          </a:p>
          <a:p>
            <a:pPr algn="just">
              <a:spcAft>
                <a:spcPts val="600"/>
              </a:spcAft>
            </a:pPr>
            <a:r>
              <a:rPr lang="fr-FR" sz="2800"/>
              <a:t>-</a:t>
            </a:r>
            <a:r>
              <a:rPr lang="fr-FR" sz="2800" u="sng"/>
              <a:t>En équipe Duo </a:t>
            </a:r>
            <a:r>
              <a:rPr lang="fr-FR" sz="2800"/>
              <a:t>:</a:t>
            </a:r>
          </a:p>
          <a:p>
            <a:pPr algn="just">
              <a:spcAft>
                <a:spcPts val="600"/>
              </a:spcAft>
            </a:pPr>
            <a:r>
              <a:rPr lang="fr-FR" sz="2800" err="1"/>
              <a:t>Naël</a:t>
            </a:r>
            <a:r>
              <a:rPr lang="fr-FR" sz="2800"/>
              <a:t> Mage et Pierre </a:t>
            </a:r>
            <a:r>
              <a:rPr lang="fr-FR" sz="2800" err="1"/>
              <a:t>Candini</a:t>
            </a:r>
            <a:r>
              <a:rPr lang="fr-FR" sz="2800"/>
              <a:t> remportent le championnat mais sans finalité nationale hélas…</a:t>
            </a:r>
          </a:p>
          <a:p>
            <a:pPr algn="just">
              <a:spcAft>
                <a:spcPts val="600"/>
              </a:spcAft>
            </a:pPr>
            <a:endParaRPr lang="fr-FR" sz="2800"/>
          </a:p>
          <a:p>
            <a:pPr>
              <a:spcAft>
                <a:spcPts val="600"/>
              </a:spcAft>
            </a:pP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21816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41"/>
    </mc:Choice>
    <mc:Fallback xmlns="">
      <p:transition spd="slow" advTm="1044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F8362F3-90AE-E4C9-B544-F242DCC130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fr-FR" sz="2600" dirty="0">
                <a:sym typeface="Wingdings" pitchFamily="2" charset="2"/>
              </a:rPr>
              <a:t></a:t>
            </a:r>
            <a:r>
              <a:rPr lang="fr-FR" sz="2600" dirty="0"/>
              <a:t>12 élèves ont représenté le lycée le 11 mai toute la journée sous le soleil ardennais du lac des vieilles forges</a:t>
            </a:r>
            <a:br>
              <a:rPr lang="fr-FR" sz="2600" dirty="0"/>
            </a:br>
            <a:br>
              <a:rPr lang="fr-FR" sz="2600" dirty="0"/>
            </a:br>
            <a:r>
              <a:rPr lang="fr-FR" sz="2600" dirty="0">
                <a:sym typeface="Wingdings" pitchFamily="2" charset="2"/>
              </a:rPr>
              <a:t></a:t>
            </a:r>
            <a:r>
              <a:rPr lang="fr-FR" sz="2600" dirty="0"/>
              <a:t>3</a:t>
            </a:r>
            <a:r>
              <a:rPr lang="fr-FR" sz="2600" baseline="30000" dirty="0"/>
              <a:t>ème</a:t>
            </a:r>
            <a:r>
              <a:rPr lang="fr-FR" sz="2600" dirty="0"/>
              <a:t>  place pour notre équipe mixte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 descr="Une image contenant personne, extérieur, groupe, gens&#10;&#10;Description générée automatiquement">
            <a:extLst>
              <a:ext uri="{FF2B5EF4-FFF2-40B4-BE49-F238E27FC236}">
                <a16:creationId xmlns:a16="http://schemas.microsoft.com/office/drawing/2014/main" id="{88D3B77B-F566-C7EF-3C0C-77BEED9E7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3" r="1063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E4A645C-EA6E-B384-4817-8966A11E4FE1}"/>
              </a:ext>
            </a:extLst>
          </p:cNvPr>
          <p:cNvSpPr txBox="1"/>
          <p:nvPr/>
        </p:nvSpPr>
        <p:spPr>
          <a:xfrm>
            <a:off x="8839200" y="1547446"/>
            <a:ext cx="181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RAID UNSS</a:t>
            </a:r>
          </a:p>
        </p:txBody>
      </p:sp>
    </p:spTree>
    <p:extLst>
      <p:ext uri="{BB962C8B-B14F-4D97-AF65-F5344CB8AC3E}">
        <p14:creationId xmlns:p14="http://schemas.microsoft.com/office/powerpoint/2010/main" val="2000589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4F6EA-8AC3-3545-8853-B6FD88DA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ln w="3810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fr-FR" b="1" dirty="0"/>
              <a:t>Bilan des objectifs 2021/2022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2200F4-60A9-AE4C-A6F9-27EC500E7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992"/>
            <a:ext cx="10515600" cy="47475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200" dirty="0">
                <a:solidFill>
                  <a:srgbClr val="000000"/>
                </a:solidFill>
                <a:ea typeface="Calibri" panose="020F0502020204030204" pitchFamily="34" charset="0"/>
              </a:rPr>
              <a:t>►</a:t>
            </a:r>
            <a:r>
              <a:rPr lang="fr-FR" sz="3200" b="1" u="sng" dirty="0">
                <a:solidFill>
                  <a:srgbClr val="000000"/>
                </a:solidFill>
                <a:ea typeface="Calibri" panose="020F0502020204030204" pitchFamily="34" charset="0"/>
              </a:rPr>
              <a:t>D’être Champion Académique dans plusieurs activités :</a:t>
            </a:r>
            <a:r>
              <a:rPr lang="fr-FR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fr-FR" sz="3200" dirty="0">
                <a:solidFill>
                  <a:srgbClr val="FF0000"/>
                </a:solidFill>
              </a:rPr>
              <a:t>Difficile à atteindre en raison du manque de compétitions l’an dernier</a:t>
            </a:r>
          </a:p>
          <a:p>
            <a:pPr marL="0" indent="0" algn="just">
              <a:buNone/>
            </a:pPr>
            <a:endParaRPr lang="fr-FR" sz="2000" dirty="0">
              <a:solidFill>
                <a:srgbClr val="FFC000"/>
              </a:solidFill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3200" dirty="0">
                <a:solidFill>
                  <a:srgbClr val="000000"/>
                </a:solidFill>
                <a:ea typeface="Calibri" panose="020F0502020204030204" pitchFamily="34" charset="0"/>
              </a:rPr>
              <a:t>►</a:t>
            </a:r>
            <a:r>
              <a:rPr lang="fr-FR" sz="3200" b="1" u="sng" dirty="0">
                <a:solidFill>
                  <a:srgbClr val="000000"/>
                </a:solidFill>
                <a:ea typeface="Calibri" panose="020F0502020204030204" pitchFamily="34" charset="0"/>
              </a:rPr>
              <a:t>Développer la participation des équipes éducatives au sein de l’AS</a:t>
            </a:r>
            <a:r>
              <a:rPr lang="fr-FR" sz="3200" dirty="0">
                <a:solidFill>
                  <a:srgbClr val="000000"/>
                </a:solidFill>
                <a:ea typeface="Calibri" panose="020F0502020204030204" pitchFamily="34" charset="0"/>
              </a:rPr>
              <a:t> : </a:t>
            </a:r>
            <a:r>
              <a:rPr lang="fr-FR" sz="3200" dirty="0">
                <a:solidFill>
                  <a:srgbClr val="FF0000"/>
                </a:solidFill>
                <a:ea typeface="Calibri" panose="020F0502020204030204" pitchFamily="34" charset="0"/>
              </a:rPr>
              <a:t>Impossible à atteindre l’an dernier</a:t>
            </a:r>
          </a:p>
          <a:p>
            <a:pPr marL="0" indent="0" algn="just">
              <a:buNone/>
            </a:pPr>
            <a:endParaRPr lang="fr-FR" sz="2000" dirty="0">
              <a:solidFill>
                <a:srgbClr val="FFC000"/>
              </a:solidFill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3200" dirty="0"/>
              <a:t>►</a:t>
            </a:r>
            <a:r>
              <a:rPr lang="fr-FR" sz="3200" b="1" u="sng" dirty="0"/>
              <a:t>Organiser une sortie de fin d'année avec nos élèves les plus méritants</a:t>
            </a:r>
            <a:r>
              <a:rPr lang="fr-FR" sz="3200" b="1" dirty="0"/>
              <a:t> </a:t>
            </a:r>
            <a:r>
              <a:rPr lang="fr-FR" sz="3200" dirty="0"/>
              <a:t>:</a:t>
            </a:r>
            <a:endParaRPr lang="fr-FR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1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7"/>
    </mc:Choice>
    <mc:Fallback xmlns="">
      <p:transition spd="slow" advTm="1040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F72EE-187A-CD4F-BADD-8EDD1CB7E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b="1" dirty="0"/>
              <a:t>En lien projet district unss :</a:t>
            </a:r>
            <a:r>
              <a:rPr lang="fr-FR" dirty="0"/>
              <a:t> </a:t>
            </a:r>
            <a:r>
              <a:rPr lang="fr-FR" b="1" dirty="0"/>
              <a:t>Accessibilité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91BE41-527E-A04B-80C2-F82996EAA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/>
              <a:t>►</a:t>
            </a:r>
            <a:r>
              <a:rPr lang="fr-FR" b="1" u="sng" dirty="0"/>
              <a:t>Relancer l’AS pour atteindre les 200 licenciés </a:t>
            </a:r>
            <a:r>
              <a:rPr lang="fr-FR" dirty="0"/>
              <a:t>: </a:t>
            </a:r>
            <a:r>
              <a:rPr lang="fr-FR" dirty="0">
                <a:solidFill>
                  <a:srgbClr val="FFC000"/>
                </a:solidFill>
              </a:rPr>
              <a:t>« Partiellement atteint ».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►</a:t>
            </a:r>
            <a:r>
              <a:rPr lang="fr-FR" b="1" u="sng" dirty="0"/>
              <a:t>Développer la pratique féminine </a:t>
            </a:r>
            <a:r>
              <a:rPr lang="fr-FR" dirty="0"/>
              <a:t>:</a:t>
            </a:r>
            <a:r>
              <a:rPr lang="fr-FR" dirty="0">
                <a:solidFill>
                  <a:srgbClr val="00B050"/>
                </a:solidFill>
              </a:rPr>
              <a:t> « Atteint » puisque le taux de licence féminine est le plus haut depuis 5 ans.</a:t>
            </a:r>
            <a:endParaRPr lang="fr-FR" b="1" u="sng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6"/>
    </mc:Choice>
    <mc:Fallback xmlns="">
      <p:transition spd="slow" advTm="1002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0D8E22-D6FF-FE4E-B945-DA8960A5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b="1" dirty="0"/>
              <a:t>En lien projet district unss :</a:t>
            </a:r>
            <a:r>
              <a:rPr lang="fr-FR" dirty="0"/>
              <a:t> </a:t>
            </a:r>
            <a:r>
              <a:rPr lang="fr-FR" b="1" dirty="0"/>
              <a:t>Innovation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99CEC9-2A10-644A-A17C-0015ECA0D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/>
              <a:t>►</a:t>
            </a:r>
            <a:r>
              <a:rPr lang="fr-FR" b="1" u="sng" dirty="0"/>
              <a:t>Poursuivre et développer la pratique de nouvelles activités</a:t>
            </a:r>
            <a:r>
              <a:rPr lang="fr-FR" dirty="0"/>
              <a:t> : </a:t>
            </a:r>
            <a:r>
              <a:rPr lang="fr-FR" dirty="0">
                <a:solidFill>
                  <a:srgbClr val="00B050"/>
                </a:solidFill>
              </a:rPr>
              <a:t>« Atteint » puisque cette année nous avons encore des licencié(e)s en yoga, zumba et danse.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358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4"/>
    </mc:Choice>
    <mc:Fallback xmlns="">
      <p:transition spd="slow" advTm="983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38DF77-6B35-4443-94B6-9190242E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b="1" dirty="0"/>
              <a:t>En lien projet district unss :</a:t>
            </a:r>
            <a:r>
              <a:rPr lang="fr-FR" dirty="0"/>
              <a:t> </a:t>
            </a:r>
            <a:r>
              <a:rPr lang="fr-FR" b="1" dirty="0"/>
              <a:t>Responsabilité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4F3467-83B8-674F-A100-A28CB0590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/>
              <a:t>►</a:t>
            </a:r>
            <a:r>
              <a:rPr lang="fr-FR" b="1" u="sng" dirty="0"/>
              <a:t>Former nos JO en les accompagnant vers le haut niveau</a:t>
            </a:r>
            <a:r>
              <a:rPr lang="fr-FR" b="1" dirty="0"/>
              <a:t> </a:t>
            </a:r>
            <a:r>
              <a:rPr lang="fr-FR" dirty="0"/>
              <a:t>: Impossible en raison du contexte sanitaire et de l’arrêt précoce de nombreux championnats auquel nous étions engagés.</a:t>
            </a:r>
            <a:endParaRPr lang="fr-FR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953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5"/>
    </mc:Choice>
    <mc:Fallback xmlns="">
      <p:transition spd="slow" advTm="966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B2C00A-E659-4691-AFB4-28255172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FD84C-74B5-451D-8F0A-1E19EC3D9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1505C8-41FD-ED4A-870B-2937D13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fr-FR" sz="4100"/>
              <a:t>Bureau directeur de l’association sportive</a:t>
            </a:r>
          </a:p>
        </p:txBody>
      </p:sp>
      <p:graphicFrame>
        <p:nvGraphicFramePr>
          <p:cNvPr id="16" name="Espace réservé du contenu 2">
            <a:extLst>
              <a:ext uri="{FF2B5EF4-FFF2-40B4-BE49-F238E27FC236}">
                <a16:creationId xmlns:a16="http://schemas.microsoft.com/office/drawing/2014/main" id="{E2FB22A4-5463-429D-BF3B-2E96BD0B6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613311"/>
              </p:ext>
            </p:extLst>
          </p:nvPr>
        </p:nvGraphicFramePr>
        <p:xfrm>
          <a:off x="1524000" y="2399099"/>
          <a:ext cx="9465564" cy="3400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05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6"/>
    </mc:Choice>
    <mc:Fallback xmlns="">
      <p:transition spd="slow" advTm="1042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00F204D9-6188-6D43-BD0D-89C80FE5E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128" y="457200"/>
            <a:ext cx="893774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8"/>
    </mc:Choice>
    <mc:Fallback xmlns="">
      <p:transition spd="slow" advTm="98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E55EDE-37B9-A445-93A3-E1918E9E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1031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Bilan Statistique : suivi pluriannuel des licenciés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8B73963-6116-6646-9F28-48AFC2925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109" y="1825625"/>
            <a:ext cx="10195782" cy="4351338"/>
          </a:xfrm>
        </p:spPr>
      </p:pic>
    </p:spTree>
    <p:extLst>
      <p:ext uri="{BB962C8B-B14F-4D97-AF65-F5344CB8AC3E}">
        <p14:creationId xmlns:p14="http://schemas.microsoft.com/office/powerpoint/2010/main" val="34344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3"/>
    </mc:Choice>
    <mc:Fallback xmlns="">
      <p:transition spd="slow" advTm="1005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82523AE-76B2-C04D-83DA-944E5AE1D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965587"/>
              </p:ext>
            </p:extLst>
          </p:nvPr>
        </p:nvGraphicFramePr>
        <p:xfrm>
          <a:off x="983673" y="725716"/>
          <a:ext cx="10224654" cy="4829696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047764">
                  <a:extLst>
                    <a:ext uri="{9D8B030D-6E8A-4147-A177-3AD203B41FA5}">
                      <a16:colId xmlns:a16="http://schemas.microsoft.com/office/drawing/2014/main" val="1515745828"/>
                    </a:ext>
                  </a:extLst>
                </a:gridCol>
                <a:gridCol w="1635378">
                  <a:extLst>
                    <a:ext uri="{9D8B030D-6E8A-4147-A177-3AD203B41FA5}">
                      <a16:colId xmlns:a16="http://schemas.microsoft.com/office/drawing/2014/main" val="671912191"/>
                    </a:ext>
                  </a:extLst>
                </a:gridCol>
                <a:gridCol w="1635378">
                  <a:extLst>
                    <a:ext uri="{9D8B030D-6E8A-4147-A177-3AD203B41FA5}">
                      <a16:colId xmlns:a16="http://schemas.microsoft.com/office/drawing/2014/main" val="3382488155"/>
                    </a:ext>
                  </a:extLst>
                </a:gridCol>
                <a:gridCol w="1635378">
                  <a:extLst>
                    <a:ext uri="{9D8B030D-6E8A-4147-A177-3AD203B41FA5}">
                      <a16:colId xmlns:a16="http://schemas.microsoft.com/office/drawing/2014/main" val="2203457667"/>
                    </a:ext>
                  </a:extLst>
                </a:gridCol>
                <a:gridCol w="1635378">
                  <a:extLst>
                    <a:ext uri="{9D8B030D-6E8A-4147-A177-3AD203B41FA5}">
                      <a16:colId xmlns:a16="http://schemas.microsoft.com/office/drawing/2014/main" val="1470232210"/>
                    </a:ext>
                  </a:extLst>
                </a:gridCol>
                <a:gridCol w="1635378">
                  <a:extLst>
                    <a:ext uri="{9D8B030D-6E8A-4147-A177-3AD203B41FA5}">
                      <a16:colId xmlns:a16="http://schemas.microsoft.com/office/drawing/2014/main" val="2398117454"/>
                    </a:ext>
                  </a:extLst>
                </a:gridCol>
              </a:tblGrid>
              <a:tr h="16225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FF0000"/>
                          </a:solidFill>
                          <a:effectLst/>
                        </a:rPr>
                        <a:t>Nombre de licenciés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49" marR="382724" marT="127575" marB="1275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rgbClr val="FF0000"/>
                          </a:solidFill>
                          <a:effectLst/>
                        </a:rPr>
                        <a:t>2017-2018</a:t>
                      </a:r>
                      <a:endParaRPr lang="fr-FR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49" marR="95681" marT="127575" marB="1275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rgbClr val="FF0000"/>
                          </a:solidFill>
                          <a:effectLst/>
                        </a:rPr>
                        <a:t>2018-2019</a:t>
                      </a:r>
                      <a:endParaRPr lang="fr-FR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49" marR="95681" marT="127575" marB="1275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rgbClr val="FF0000"/>
                          </a:solidFill>
                          <a:effectLst/>
                        </a:rPr>
                        <a:t>2019-2020</a:t>
                      </a:r>
                      <a:endParaRPr lang="fr-FR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49" marR="95681" marT="127575" marB="1275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rgbClr val="FF0000"/>
                          </a:solidFill>
                          <a:effectLst/>
                        </a:rPr>
                        <a:t>2020-2021</a:t>
                      </a:r>
                      <a:endParaRPr lang="fr-FR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49" marR="95681" marT="127575" marB="1275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rgbClr val="FF0000"/>
                          </a:solidFill>
                          <a:effectLst/>
                        </a:rPr>
                        <a:t>2021-2022</a:t>
                      </a:r>
                    </a:p>
                  </a:txBody>
                  <a:tcPr marL="255149" marR="95681" marT="127575" marB="1275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107552"/>
                  </a:ext>
                </a:extLst>
              </a:tr>
              <a:tr h="1069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Total </a:t>
                      </a:r>
                      <a:endParaRPr lang="fr-FR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49" marR="382724" marT="127575" marB="127575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250</a:t>
                      </a:r>
                      <a:endParaRPr lang="fr-FR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49" marR="95681" marT="127575" marB="12757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233</a:t>
                      </a:r>
                      <a:endParaRPr lang="fr-FR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49" marR="95681" marT="127575" marB="127575" anchor="ctr">
                    <a:lnL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225</a:t>
                      </a:r>
                      <a:endParaRPr lang="fr-FR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49" marR="95681" marT="127575" marB="127575" anchor="ctr">
                    <a:lnL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108</a:t>
                      </a:r>
                      <a:endParaRPr lang="fr-FR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49" marR="95681" marT="127575" marB="127575" anchor="ctr">
                    <a:lnL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</a:p>
                  </a:txBody>
                  <a:tcPr marL="255149" marR="95681" marT="127575" marB="127575" anchor="ctr">
                    <a:lnL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440395"/>
                  </a:ext>
                </a:extLst>
              </a:tr>
              <a:tr h="1069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Filles</a:t>
                      </a:r>
                      <a:endParaRPr lang="fr-FR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49" marR="382724" marT="127575" marB="127575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68</a:t>
                      </a:r>
                      <a:endParaRPr lang="fr-FR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49" marR="95681" marT="127575" marB="12757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fr-FR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49" marR="95681" marT="127575" marB="127575" anchor="ctr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fr-FR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49" marR="95681" marT="127575" marB="127575" anchor="ctr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fr-FR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49" marR="95681" marT="127575" marB="127575" anchor="ctr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255149" marR="95681" marT="127575" marB="127575" anchor="ctr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783684"/>
                  </a:ext>
                </a:extLst>
              </a:tr>
              <a:tr h="1069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Garçons</a:t>
                      </a:r>
                      <a:endParaRPr lang="fr-FR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49" marR="382724" marT="127575" marB="127575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182</a:t>
                      </a:r>
                      <a:endParaRPr lang="fr-FR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49" marR="95681" marT="127575" marB="12757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183</a:t>
                      </a:r>
                      <a:endParaRPr lang="fr-FR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49" marR="95681" marT="127575" marB="127575" anchor="ctr">
                    <a:lnL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165</a:t>
                      </a:r>
                      <a:endParaRPr lang="fr-FR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49" marR="95681" marT="127575" marB="127575" anchor="ctr">
                    <a:lnL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fr-FR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149" marR="95681" marT="127575" marB="127575" anchor="ctr">
                    <a:lnL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 marL="255149" marR="95681" marT="127575" marB="127575" anchor="ctr">
                    <a:lnL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327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9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6"/>
    </mc:Choice>
    <mc:Fallback xmlns="">
      <p:transition spd="slow" advTm="959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E55EDE-37B9-A445-93A3-E1918E9E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1031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Bilan statistique : </a:t>
            </a:r>
            <a:r>
              <a:rPr lang="en-US" sz="3200" b="1" dirty="0">
                <a:solidFill>
                  <a:schemeClr val="bg1"/>
                </a:solidFill>
              </a:rPr>
              <a:t>total de certification 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JO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C0B2313-10E7-C145-9260-052D1320B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400" y="1825625"/>
            <a:ext cx="8449200" cy="4351338"/>
          </a:xfrm>
        </p:spPr>
      </p:pic>
    </p:spTree>
    <p:extLst>
      <p:ext uri="{BB962C8B-B14F-4D97-AF65-F5344CB8AC3E}">
        <p14:creationId xmlns:p14="http://schemas.microsoft.com/office/powerpoint/2010/main" val="19351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0"/>
    </mc:Choice>
    <mc:Fallback xmlns="">
      <p:transition spd="slow" advTm="998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E55EDE-37B9-A445-93A3-E1918E9E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1031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Bilan statistique : Evolution du nombre d’élèves JO</a:t>
            </a:r>
            <a:endParaRPr lang="fr-FR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018D9D5-0093-FA44-AD9F-9DB953274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400" y="1825625"/>
            <a:ext cx="8449200" cy="4351338"/>
          </a:xfrm>
        </p:spPr>
      </p:pic>
    </p:spTree>
    <p:extLst>
      <p:ext uri="{BB962C8B-B14F-4D97-AF65-F5344CB8AC3E}">
        <p14:creationId xmlns:p14="http://schemas.microsoft.com/office/powerpoint/2010/main" val="239281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0"/>
    </mc:Choice>
    <mc:Fallback xmlns="">
      <p:transition spd="slow" advTm="1061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FE940E-E646-2E4B-821A-7374B667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3572"/>
            <a:ext cx="3887234" cy="446116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rgbClr val="FFFFFF"/>
                </a:solidFill>
              </a:rPr>
              <a:t>Bilan statistique </a:t>
            </a:r>
            <a:br>
              <a:rPr lang="fr-FR" sz="4800" dirty="0">
                <a:solidFill>
                  <a:srgbClr val="FFFFFF"/>
                </a:solidFill>
              </a:rPr>
            </a:br>
            <a:br>
              <a:rPr lang="fr-FR" sz="4800" dirty="0">
                <a:solidFill>
                  <a:srgbClr val="FFFFFF"/>
                </a:solidFill>
              </a:rPr>
            </a:br>
            <a:r>
              <a:rPr lang="fr-FR" sz="3600" dirty="0">
                <a:solidFill>
                  <a:srgbClr val="FFFFFF"/>
                </a:solidFill>
              </a:rPr>
              <a:t>Fréquentation des créneaux d’AS</a:t>
            </a:r>
            <a:endParaRPr lang="fr-FR" sz="4800" dirty="0">
              <a:solidFill>
                <a:srgbClr val="FFFFFF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8FDA6-C7D1-0640-9C1E-DF7BEC3E2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319088"/>
            <a:ext cx="7186527" cy="5666076"/>
          </a:xfrm>
        </p:spPr>
        <p:txBody>
          <a:bodyPr anchor="ctr">
            <a:normAutofit fontScale="92500"/>
          </a:bodyPr>
          <a:lstStyle/>
          <a:p>
            <a:pPr marL="0" indent="0" algn="just">
              <a:buNone/>
            </a:pPr>
            <a:endParaRPr lang="fr-FR" sz="2200" dirty="0">
              <a:sym typeface="Wingdings" pitchFamily="2" charset="2"/>
            </a:endParaRPr>
          </a:p>
          <a:p>
            <a:pPr marL="0" indent="0" algn="just">
              <a:buNone/>
            </a:pPr>
            <a:r>
              <a:rPr lang="fr-FR" sz="2600" dirty="0">
                <a:sym typeface="Wingdings" pitchFamily="2" charset="2"/>
              </a:rPr>
              <a:t></a:t>
            </a:r>
            <a:r>
              <a:rPr lang="fr-FR" sz="2600" b="1" dirty="0"/>
              <a:t>Les créneaux intra-muros du soir</a:t>
            </a:r>
            <a:r>
              <a:rPr lang="fr-FR" sz="2600" dirty="0"/>
              <a:t> sont très attractifs avec la participation de nombreux internes où d’élèves venant pratiquer directement après la journée de cours.</a:t>
            </a:r>
          </a:p>
          <a:p>
            <a:pPr marL="0" indent="0">
              <a:buNone/>
            </a:pPr>
            <a:endParaRPr lang="fr-FR" sz="2600" dirty="0"/>
          </a:p>
          <a:p>
            <a:pPr marL="0" indent="0" algn="just">
              <a:buNone/>
            </a:pPr>
            <a:r>
              <a:rPr lang="fr-FR" sz="2600" dirty="0">
                <a:sym typeface="Wingdings" pitchFamily="2" charset="2"/>
              </a:rPr>
              <a:t></a:t>
            </a:r>
            <a:r>
              <a:rPr lang="fr-FR" sz="2600" b="1" dirty="0"/>
              <a:t>Les créneaux du midi fonctionnent aléatoirement </a:t>
            </a:r>
            <a:r>
              <a:rPr lang="fr-FR" sz="2600" dirty="0"/>
              <a:t>avec</a:t>
            </a:r>
            <a:r>
              <a:rPr lang="fr-FR" sz="2600" b="1" dirty="0"/>
              <a:t> </a:t>
            </a:r>
            <a:r>
              <a:rPr lang="fr-FR" sz="2600" dirty="0"/>
              <a:t>la réorganisation des différents services de la cantine qui entraine des difficultés de recrutement depuis 2 ans.</a:t>
            </a:r>
          </a:p>
          <a:p>
            <a:pPr marL="0" indent="0">
              <a:buNone/>
            </a:pPr>
            <a:endParaRPr lang="fr-FR" sz="2600" dirty="0">
              <a:sym typeface="Wingdings" pitchFamily="2" charset="2"/>
            </a:endParaRPr>
          </a:p>
          <a:p>
            <a:pPr marL="0" indent="0" algn="just">
              <a:buNone/>
            </a:pPr>
            <a:r>
              <a:rPr lang="fr-FR" sz="2600" dirty="0">
                <a:sym typeface="Wingdings" pitchFamily="2" charset="2"/>
              </a:rPr>
              <a:t></a:t>
            </a:r>
            <a:r>
              <a:rPr lang="fr-FR" sz="2600" b="1" dirty="0"/>
              <a:t>Les créneaux du mercredi après-midi </a:t>
            </a:r>
            <a:r>
              <a:rPr lang="fr-FR" sz="2600" dirty="0"/>
              <a:t>fonctionnent correctement surtout pour les compétitions et sorties qui restent prioritaires sur les  obligations imposées aux élèves (devoirs, cours le mercredi après-midi…)</a:t>
            </a:r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31019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3"/>
    </mc:Choice>
    <mc:Fallback xmlns="">
      <p:transition spd="slow" advTm="968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6EA69C-B1B5-A842-8B7E-BA419B1A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Bilan financier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2109C390-DBB2-7940-995A-F2D7F4D02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45" y="2509911"/>
            <a:ext cx="9518073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5"/>
    </mc:Choice>
    <mc:Fallback xmlns="">
      <p:transition spd="slow" advTm="985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4D67E6-2F78-4240-8807-0FA93920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68" y="540965"/>
            <a:ext cx="6334689" cy="127192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7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Bilan sportif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Football américain">
            <a:extLst>
              <a:ext uri="{FF2B5EF4-FFF2-40B4-BE49-F238E27FC236}">
                <a16:creationId xmlns:a16="http://schemas.microsoft.com/office/drawing/2014/main" id="{825FC9B3-0E74-4A0E-AE18-48CC271BC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647B6A9-AA39-8F4A-B258-C58E42EA6007}"/>
              </a:ext>
            </a:extLst>
          </p:cNvPr>
          <p:cNvSpPr txBox="1"/>
          <p:nvPr/>
        </p:nvSpPr>
        <p:spPr>
          <a:xfrm>
            <a:off x="647701" y="3701389"/>
            <a:ext cx="52096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Résultats et bilan des compétitions </a:t>
            </a:r>
            <a:r>
              <a:rPr lang="fr-FR" sz="6000" b="1" dirty="0">
                <a:solidFill>
                  <a:schemeClr val="bg1"/>
                </a:solidFill>
              </a:rPr>
              <a:t>2021/2022</a:t>
            </a:r>
            <a:endParaRPr lang="fr-F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8"/>
    </mc:Choice>
    <mc:Fallback xmlns="">
      <p:transition spd="slow" advTm="9948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822</Words>
  <Application>Microsoft Macintosh PowerPoint</Application>
  <PresentationFormat>Grand écran</PresentationFormat>
  <Paragraphs>110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Times New Roman</vt:lpstr>
      <vt:lpstr>Thème Office</vt:lpstr>
      <vt:lpstr>Bilan Association sportive 2021/2022</vt:lpstr>
      <vt:lpstr>Ordre du jour</vt:lpstr>
      <vt:lpstr>Bilan Statistique : suivi pluriannuel des licenciés </vt:lpstr>
      <vt:lpstr>Présentation PowerPoint</vt:lpstr>
      <vt:lpstr>Bilan statistique : total de certification JO </vt:lpstr>
      <vt:lpstr>Bilan statistique : Evolution du nombre d’élèves JO</vt:lpstr>
      <vt:lpstr>Bilan statistique   Fréquentation des créneaux d’AS</vt:lpstr>
      <vt:lpstr>Bilan financier</vt:lpstr>
      <vt:lpstr>Bilan sportif  </vt:lpstr>
      <vt:lpstr>  1er  évènement de l’année  la Journée du sport scolaire </vt:lpstr>
      <vt:lpstr>  1ère  compétition UNSS     « La lycéenne » </vt:lpstr>
      <vt:lpstr>Présentation PowerPoint</vt:lpstr>
      <vt:lpstr> CROSS UNSS Championnat departmental  23/02/2022 a Mourmelon </vt:lpstr>
      <vt:lpstr> CROSS UNSS Championnat académique  02/03/2022 a Mesnil-st-Père (Aube) </vt:lpstr>
      <vt:lpstr>Futsal</vt:lpstr>
      <vt:lpstr>Basket-ball</vt:lpstr>
      <vt:lpstr>Badminton</vt:lpstr>
      <vt:lpstr>Championnat académique escalade</vt:lpstr>
      <vt:lpstr>  Championnat académique de natation Sedan le 10/03/2022</vt:lpstr>
      <vt:lpstr>Présentation PowerPoint</vt:lpstr>
      <vt:lpstr>12 élèves ont représenté le lycée le 11 mai toute la journée sous le soleil ardennais du lac des vieilles forges  3ème  place pour notre équipe mixte</vt:lpstr>
      <vt:lpstr>Bilan des objectifs 2021/2022</vt:lpstr>
      <vt:lpstr>En lien projet district unss : Accessibilité</vt:lpstr>
      <vt:lpstr>En lien projet district unss : Innovation</vt:lpstr>
      <vt:lpstr>En lien projet district unss : Responsabilité</vt:lpstr>
      <vt:lpstr>Bureau directeur de l’association sportive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Association sportive</dc:title>
  <dc:creator>SAVETIER Benjamin</dc:creator>
  <cp:lastModifiedBy>SAVETIER Benjamin</cp:lastModifiedBy>
  <cp:revision>120</cp:revision>
  <dcterms:created xsi:type="dcterms:W3CDTF">2020-06-11T16:26:20Z</dcterms:created>
  <dcterms:modified xsi:type="dcterms:W3CDTF">2022-09-20T08:48:34Z</dcterms:modified>
</cp:coreProperties>
</file>